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84"/>
  </p:notesMasterIdLst>
  <p:handoutMasterIdLst>
    <p:handoutMasterId r:id="rId85"/>
  </p:handoutMasterIdLst>
  <p:sldIdLst>
    <p:sldId id="256" r:id="rId2"/>
    <p:sldId id="257" r:id="rId3"/>
    <p:sldId id="340" r:id="rId4"/>
    <p:sldId id="341" r:id="rId5"/>
    <p:sldId id="342" r:id="rId6"/>
    <p:sldId id="343" r:id="rId7"/>
    <p:sldId id="344" r:id="rId8"/>
    <p:sldId id="345" r:id="rId9"/>
    <p:sldId id="346" r:id="rId10"/>
    <p:sldId id="347" r:id="rId11"/>
    <p:sldId id="348" r:id="rId12"/>
    <p:sldId id="349" r:id="rId13"/>
    <p:sldId id="260" r:id="rId14"/>
    <p:sldId id="261" r:id="rId15"/>
    <p:sldId id="262" r:id="rId16"/>
    <p:sldId id="263" r:id="rId17"/>
    <p:sldId id="264" r:id="rId18"/>
    <p:sldId id="265" r:id="rId19"/>
    <p:sldId id="266" r:id="rId20"/>
    <p:sldId id="267" r:id="rId21"/>
    <p:sldId id="268" r:id="rId22"/>
    <p:sldId id="269" r:id="rId23"/>
    <p:sldId id="270" r:id="rId24"/>
    <p:sldId id="271" r:id="rId25"/>
    <p:sldId id="272" r:id="rId26"/>
    <p:sldId id="273" r:id="rId27"/>
    <p:sldId id="274" r:id="rId28"/>
    <p:sldId id="275" r:id="rId29"/>
    <p:sldId id="276" r:id="rId30"/>
    <p:sldId id="277" r:id="rId31"/>
    <p:sldId id="278" r:id="rId32"/>
    <p:sldId id="279" r:id="rId33"/>
    <p:sldId id="280" r:id="rId34"/>
    <p:sldId id="281" r:id="rId35"/>
    <p:sldId id="282" r:id="rId36"/>
    <p:sldId id="283" r:id="rId37"/>
    <p:sldId id="284" r:id="rId38"/>
    <p:sldId id="285" r:id="rId39"/>
    <p:sldId id="286" r:id="rId40"/>
    <p:sldId id="287" r:id="rId41"/>
    <p:sldId id="288" r:id="rId42"/>
    <p:sldId id="289" r:id="rId43"/>
    <p:sldId id="290" r:id="rId44"/>
    <p:sldId id="291" r:id="rId45"/>
    <p:sldId id="292" r:id="rId46"/>
    <p:sldId id="293" r:id="rId47"/>
    <p:sldId id="294" r:id="rId48"/>
    <p:sldId id="295" r:id="rId49"/>
    <p:sldId id="296" r:id="rId50"/>
    <p:sldId id="297" r:id="rId51"/>
    <p:sldId id="298" r:id="rId52"/>
    <p:sldId id="299" r:id="rId53"/>
    <p:sldId id="300" r:id="rId54"/>
    <p:sldId id="301" r:id="rId55"/>
    <p:sldId id="302" r:id="rId56"/>
    <p:sldId id="303" r:id="rId57"/>
    <p:sldId id="304" r:id="rId58"/>
    <p:sldId id="305" r:id="rId59"/>
    <p:sldId id="306" r:id="rId60"/>
    <p:sldId id="307" r:id="rId61"/>
    <p:sldId id="308" r:id="rId62"/>
    <p:sldId id="309" r:id="rId63"/>
    <p:sldId id="310" r:id="rId64"/>
    <p:sldId id="311" r:id="rId65"/>
    <p:sldId id="312" r:id="rId66"/>
    <p:sldId id="313" r:id="rId67"/>
    <p:sldId id="314" r:id="rId68"/>
    <p:sldId id="315" r:id="rId69"/>
    <p:sldId id="316" r:id="rId70"/>
    <p:sldId id="317" r:id="rId71"/>
    <p:sldId id="318" r:id="rId72"/>
    <p:sldId id="319" r:id="rId73"/>
    <p:sldId id="320" r:id="rId74"/>
    <p:sldId id="321" r:id="rId75"/>
    <p:sldId id="322" r:id="rId76"/>
    <p:sldId id="323" r:id="rId77"/>
    <p:sldId id="324" r:id="rId78"/>
    <p:sldId id="325" r:id="rId79"/>
    <p:sldId id="326" r:id="rId80"/>
    <p:sldId id="337" r:id="rId81"/>
    <p:sldId id="338" r:id="rId82"/>
    <p:sldId id="339" r:id="rId8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E8E00"/>
    <a:srgbClr val="DE7400"/>
    <a:srgbClr val="4E863A"/>
    <a:srgbClr val="6BA42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0"/>
  </p:normalViewPr>
  <p:slideViewPr>
    <p:cSldViewPr>
      <p:cViewPr varScale="1">
        <p:scale>
          <a:sx n="156" d="100"/>
          <a:sy n="156" d="100"/>
        </p:scale>
        <p:origin x="-1896" y="-112"/>
      </p:cViewPr>
      <p:guideLst>
        <p:guide orient="horz" pos="2160"/>
        <p:guide pos="2880"/>
      </p:guideLst>
    </p:cSldViewPr>
  </p:slideViewPr>
  <p:notesTextViewPr>
    <p:cViewPr>
      <p:scale>
        <a:sx n="1" d="1"/>
        <a:sy n="1" d="1"/>
      </p:scale>
      <p:origin x="0" y="0"/>
    </p:cViewPr>
  </p:notesTextViewPr>
  <p:sorterViewPr>
    <p:cViewPr>
      <p:scale>
        <a:sx n="66" d="100"/>
        <a:sy n="66" d="100"/>
      </p:scale>
      <p:origin x="0" y="0"/>
    </p:cViewPr>
  </p:sorterViewPr>
  <p:notesViewPr>
    <p:cSldViewPr showGuides="1">
      <p:cViewPr varScale="1">
        <p:scale>
          <a:sx n="56" d="100"/>
          <a:sy n="56" d="100"/>
        </p:scale>
        <p:origin x="-2874" y="-8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90" Type="http://schemas.openxmlformats.org/officeDocument/2006/relationships/tableStyles" Target="tableStyle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slide" Target="slides/slide82.xml"/><Relationship Id="rId84" Type="http://schemas.openxmlformats.org/officeDocument/2006/relationships/notesMaster" Target="notesMasters/notesMaster1.xml"/><Relationship Id="rId85" Type="http://schemas.openxmlformats.org/officeDocument/2006/relationships/handoutMaster" Target="handoutMasters/handoutMaster1.xml"/><Relationship Id="rId86" Type="http://schemas.openxmlformats.org/officeDocument/2006/relationships/printerSettings" Target="printerSettings/printerSettings1.bin"/><Relationship Id="rId87" Type="http://schemas.openxmlformats.org/officeDocument/2006/relationships/presProps" Target="presProps.xml"/><Relationship Id="rId88" Type="http://schemas.openxmlformats.org/officeDocument/2006/relationships/viewProps" Target="viewProps.xml"/><Relationship Id="rId8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9A990B0-5BEE-466B-853C-9608DB6BC8FB}" type="datetimeFigureOut">
              <a:rPr lang="en-US" smtClean="0"/>
              <a:t>11/10/18</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4C188CF-D49B-46CE-9D2C-173C289C5CB8}" type="slidenum">
              <a:rPr lang="en-US" smtClean="0"/>
              <a:t>‹#›</a:t>
            </a:fld>
            <a:endParaRPr lang="en-US"/>
          </a:p>
        </p:txBody>
      </p:sp>
    </p:spTree>
    <p:extLst>
      <p:ext uri="{BB962C8B-B14F-4D97-AF65-F5344CB8AC3E}">
        <p14:creationId xmlns:p14="http://schemas.microsoft.com/office/powerpoint/2010/main" val="290252936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45B8DFF-3B96-41A0-9B28-6E55A2E48E01}" type="datetimeFigureOut">
              <a:rPr lang="en-US" smtClean="0"/>
              <a:t>11/10/18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6DAC6CA-E053-4EC7-B801-A64BBB9841B3}" type="slidenum">
              <a:rPr lang="en-US" smtClean="0"/>
              <a:t>‹#›</a:t>
            </a:fld>
            <a:endParaRPr lang="en-US"/>
          </a:p>
        </p:txBody>
      </p:sp>
    </p:spTree>
    <p:extLst>
      <p:ext uri="{BB962C8B-B14F-4D97-AF65-F5344CB8AC3E}">
        <p14:creationId xmlns:p14="http://schemas.microsoft.com/office/powerpoint/2010/main" val="2932717671"/>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3098800" y="4762500"/>
            <a:ext cx="5867400" cy="762000"/>
          </a:xfrm>
        </p:spPr>
        <p:txBody>
          <a:bodyPr>
            <a:noAutofit/>
          </a:bodyPr>
          <a:lstStyle>
            <a:lvl1pPr algn="ctr">
              <a:defRPr sz="4400" baseline="0">
                <a:solidFill>
                  <a:schemeClr val="bg1"/>
                </a:solidFill>
                <a:effectLst>
                  <a:outerShdw blurRad="38100" dist="38100" dir="2700000" algn="tl">
                    <a:srgbClr val="000000">
                      <a:alpha val="43137"/>
                    </a:srgbClr>
                  </a:outerShdw>
                </a:effectLst>
              </a:defRPr>
            </a:lvl1pPr>
          </a:lstStyle>
          <a:p>
            <a:r>
              <a:rPr lang="en-US" dirty="0" smtClean="0"/>
              <a:t>Your Master Title</a:t>
            </a:r>
            <a:endParaRPr lang="en-US" dirty="0"/>
          </a:p>
        </p:txBody>
      </p:sp>
      <p:sp>
        <p:nvSpPr>
          <p:cNvPr id="3" name="Subtitle 2"/>
          <p:cNvSpPr>
            <a:spLocks noGrp="1"/>
          </p:cNvSpPr>
          <p:nvPr>
            <p:ph type="subTitle" idx="1"/>
          </p:nvPr>
        </p:nvSpPr>
        <p:spPr>
          <a:xfrm>
            <a:off x="3632200" y="5524500"/>
            <a:ext cx="4827608" cy="381000"/>
          </a:xfrm>
        </p:spPr>
        <p:txBody>
          <a:bodyPr>
            <a:normAutofit/>
          </a:bodyPr>
          <a:lstStyle>
            <a:lvl1pPr marL="0" indent="0" algn="ctr">
              <a:buNone/>
              <a:defRPr sz="1800">
                <a:solidFill>
                  <a:schemeClr val="bg1"/>
                </a:solidFill>
                <a:effectLst>
                  <a:outerShdw blurRad="38100" dist="38100" dir="2700000" algn="tl">
                    <a:srgbClr val="000000">
                      <a:alpha val="43137"/>
                    </a:srgbClr>
                  </a:outerShdw>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4" name="Date Placeholder 3"/>
          <p:cNvSpPr>
            <a:spLocks noGrp="1"/>
          </p:cNvSpPr>
          <p:nvPr>
            <p:ph type="dt" sz="half" idx="10"/>
          </p:nvPr>
        </p:nvSpPr>
        <p:spPr/>
        <p:txBody>
          <a:bodyPr/>
          <a:lstStyle>
            <a:lvl1pPr>
              <a:defRPr>
                <a:solidFill>
                  <a:schemeClr val="bg1"/>
                </a:solidFill>
              </a:defRPr>
            </a:lvl1pPr>
          </a:lstStyle>
          <a:p>
            <a:fld id="{39867009-37F5-D348-A152-8E5B86D520CB}" type="datetime1">
              <a:rPr lang="en-ID" smtClean="0"/>
              <a:t>11/10/18</a:t>
            </a:fld>
            <a:endParaRPr lang="en-US"/>
          </a:p>
        </p:txBody>
      </p:sp>
      <p:sp>
        <p:nvSpPr>
          <p:cNvPr id="5" name="Footer Placeholder 4"/>
          <p:cNvSpPr>
            <a:spLocks noGrp="1"/>
          </p:cNvSpPr>
          <p:nvPr>
            <p:ph type="ftr" sz="quarter" idx="11"/>
          </p:nvPr>
        </p:nvSpPr>
        <p:spPr/>
        <p:txBody>
          <a:bodyPr/>
          <a:lstStyle>
            <a:lvl1pPr>
              <a:defRPr>
                <a:solidFill>
                  <a:schemeClr val="bg1"/>
                </a:solidFill>
              </a:defRPr>
            </a:lvl1pPr>
          </a:lstStyle>
          <a:p>
            <a:r>
              <a:rPr lang="en-US" smtClean="0"/>
              <a:t>Faisal Syafar</a:t>
            </a:r>
            <a:endParaRPr lang="en-US"/>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B82CCC60-E8CD-4174-8B1A-7DF615B22EEF}" type="slidenum">
              <a:rPr lang="en-US" smtClean="0"/>
              <a:pPr/>
              <a:t>‹#›</a:t>
            </a:fld>
            <a:endParaRPr lang="en-US"/>
          </a:p>
        </p:txBody>
      </p:sp>
    </p:spTree>
    <p:extLst>
      <p:ext uri="{BB962C8B-B14F-4D97-AF65-F5344CB8AC3E}">
        <p14:creationId xmlns:p14="http://schemas.microsoft.com/office/powerpoint/2010/main" val="32538751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solidFill>
                  <a:schemeClr val="bg1"/>
                </a:solidFill>
              </a:defRPr>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solidFill>
                  <a:schemeClr val="bg1"/>
                </a:solidFill>
              </a:defRPr>
            </a:lvl1pPr>
          </a:lstStyle>
          <a:p>
            <a:fld id="{434C60F4-05A8-2640-8936-AB3C3A098638}" type="datetime1">
              <a:rPr lang="en-ID" smtClean="0"/>
              <a:t>11/10/18</a:t>
            </a:fld>
            <a:endParaRPr lang="en-US"/>
          </a:p>
        </p:txBody>
      </p:sp>
      <p:sp>
        <p:nvSpPr>
          <p:cNvPr id="6" name="Footer Placeholder 5"/>
          <p:cNvSpPr>
            <a:spLocks noGrp="1"/>
          </p:cNvSpPr>
          <p:nvPr>
            <p:ph type="ftr" sz="quarter" idx="11"/>
          </p:nvPr>
        </p:nvSpPr>
        <p:spPr/>
        <p:txBody>
          <a:bodyPr/>
          <a:lstStyle>
            <a:lvl1pPr>
              <a:defRPr>
                <a:solidFill>
                  <a:schemeClr val="bg1"/>
                </a:solidFill>
              </a:defRPr>
            </a:lvl1pPr>
          </a:lstStyle>
          <a:p>
            <a:r>
              <a:rPr lang="en-US" smtClean="0"/>
              <a:t>Faisal Syafar</a:t>
            </a:r>
            <a:endParaRPr lang="en-US"/>
          </a:p>
        </p:txBody>
      </p:sp>
      <p:sp>
        <p:nvSpPr>
          <p:cNvPr id="7" name="Slide Number Placeholder 6"/>
          <p:cNvSpPr>
            <a:spLocks noGrp="1"/>
          </p:cNvSpPr>
          <p:nvPr>
            <p:ph type="sldNum" sz="quarter" idx="12"/>
          </p:nvPr>
        </p:nvSpPr>
        <p:spPr/>
        <p:txBody>
          <a:bodyPr/>
          <a:lstStyle>
            <a:lvl1pPr>
              <a:defRPr>
                <a:solidFill>
                  <a:schemeClr val="bg1"/>
                </a:solidFill>
              </a:defRPr>
            </a:lvl1pPr>
          </a:lstStyle>
          <a:p>
            <a:fld id="{B82CCC60-E8CD-4174-8B1A-7DF615B22EEF}" type="slidenum">
              <a:rPr lang="en-US" smtClean="0"/>
              <a:pPr/>
              <a:t>‹#›</a:t>
            </a:fld>
            <a:endParaRPr lang="en-US"/>
          </a:p>
        </p:txBody>
      </p:sp>
    </p:spTree>
    <p:extLst>
      <p:ext uri="{BB962C8B-B14F-4D97-AF65-F5344CB8AC3E}">
        <p14:creationId xmlns:p14="http://schemas.microsoft.com/office/powerpoint/2010/main" val="4776078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lvl1pPr>
              <a:defRPr>
                <a:solidFill>
                  <a:schemeClr val="bg1"/>
                </a:solidFill>
              </a:defRPr>
            </a:lvl1pPr>
          </a:lstStyle>
          <a:p>
            <a:fld id="{DEA11FC1-4F47-C848-97BF-3334CA04F53D}" type="datetime1">
              <a:rPr lang="en-ID" smtClean="0"/>
              <a:t>11/10/18</a:t>
            </a:fld>
            <a:endParaRPr lang="en-US"/>
          </a:p>
        </p:txBody>
      </p:sp>
      <p:sp>
        <p:nvSpPr>
          <p:cNvPr id="5" name="Footer Placeholder 4"/>
          <p:cNvSpPr>
            <a:spLocks noGrp="1"/>
          </p:cNvSpPr>
          <p:nvPr>
            <p:ph type="ftr" sz="quarter" idx="11"/>
          </p:nvPr>
        </p:nvSpPr>
        <p:spPr/>
        <p:txBody>
          <a:bodyPr/>
          <a:lstStyle>
            <a:lvl1pPr>
              <a:defRPr>
                <a:solidFill>
                  <a:schemeClr val="bg1"/>
                </a:solidFill>
              </a:defRPr>
            </a:lvl1pPr>
          </a:lstStyle>
          <a:p>
            <a:r>
              <a:rPr lang="en-US" smtClean="0"/>
              <a:t>Faisal Syafar</a:t>
            </a:r>
            <a:endParaRPr lang="en-US"/>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B82CCC60-E8CD-4174-8B1A-7DF615B22EEF}" type="slidenum">
              <a:rPr lang="en-US" smtClean="0"/>
              <a:pPr/>
              <a:t>‹#›</a:t>
            </a:fld>
            <a:endParaRPr lang="en-US"/>
          </a:p>
        </p:txBody>
      </p:sp>
    </p:spTree>
    <p:extLst>
      <p:ext uri="{BB962C8B-B14F-4D97-AF65-F5344CB8AC3E}">
        <p14:creationId xmlns:p14="http://schemas.microsoft.com/office/powerpoint/2010/main" val="34286657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lvl1pPr>
              <a:defRPr>
                <a:solidFill>
                  <a:schemeClr val="bg1"/>
                </a:solidFill>
              </a:defRPr>
            </a:lvl1p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lvl1pPr>
              <a:defRPr>
                <a:solidFill>
                  <a:schemeClr val="bg1"/>
                </a:solidFill>
              </a:defRPr>
            </a:lvl1pPr>
          </a:lstStyle>
          <a:p>
            <a:fld id="{9F0EE85C-3F91-694D-B71E-B955D4F9AF9B}" type="datetime1">
              <a:rPr lang="en-ID" smtClean="0"/>
              <a:t>11/10/18</a:t>
            </a:fld>
            <a:endParaRPr lang="en-US"/>
          </a:p>
        </p:txBody>
      </p:sp>
      <p:sp>
        <p:nvSpPr>
          <p:cNvPr id="5" name="Footer Placeholder 4"/>
          <p:cNvSpPr>
            <a:spLocks noGrp="1"/>
          </p:cNvSpPr>
          <p:nvPr>
            <p:ph type="ftr" sz="quarter" idx="11"/>
          </p:nvPr>
        </p:nvSpPr>
        <p:spPr/>
        <p:txBody>
          <a:bodyPr/>
          <a:lstStyle>
            <a:lvl1pPr>
              <a:defRPr>
                <a:solidFill>
                  <a:schemeClr val="bg1"/>
                </a:solidFill>
              </a:defRPr>
            </a:lvl1pPr>
          </a:lstStyle>
          <a:p>
            <a:r>
              <a:rPr lang="en-US" smtClean="0"/>
              <a:t>Faisal Syafar</a:t>
            </a:r>
            <a:endParaRPr lang="en-US"/>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B82CCC60-E8CD-4174-8B1A-7DF615B22EEF}" type="slidenum">
              <a:rPr lang="en-US" smtClean="0"/>
              <a:pPr/>
              <a:t>‹#›</a:t>
            </a:fld>
            <a:endParaRPr lang="en-US"/>
          </a:p>
        </p:txBody>
      </p:sp>
    </p:spTree>
    <p:extLst>
      <p:ext uri="{BB962C8B-B14F-4D97-AF65-F5344CB8AC3E}">
        <p14:creationId xmlns:p14="http://schemas.microsoft.com/office/powerpoint/2010/main" val="8936099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48130"/>
            <a:ext cx="8229600" cy="1143000"/>
          </a:xfrm>
        </p:spPr>
        <p:txBody>
          <a:bodyPr>
            <a:normAutofit/>
          </a:bodyPr>
          <a:lstStyle>
            <a:lvl1pPr algn="l">
              <a:defRPr sz="3600">
                <a:solidFill>
                  <a:schemeClr val="bg1"/>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48965" y="1443835"/>
            <a:ext cx="8229600" cy="5261765"/>
          </a:xfrm>
        </p:spPr>
        <p:txBody>
          <a:bodyPr/>
          <a:lstStyle>
            <a:lvl1pPr>
              <a:defRPr sz="28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lvl1pPr>
              <a:defRPr>
                <a:solidFill>
                  <a:schemeClr val="bg1"/>
                </a:solidFill>
              </a:defRPr>
            </a:lvl1pPr>
          </a:lstStyle>
          <a:p>
            <a:fld id="{0F543C88-20CA-9144-855C-2B1AE7B2D15B}" type="datetime1">
              <a:rPr lang="en-ID" smtClean="0"/>
              <a:t>11/10/18</a:t>
            </a:fld>
            <a:endParaRPr lang="en-US"/>
          </a:p>
        </p:txBody>
      </p:sp>
      <p:sp>
        <p:nvSpPr>
          <p:cNvPr id="5" name="Footer Placeholder 4"/>
          <p:cNvSpPr>
            <a:spLocks noGrp="1"/>
          </p:cNvSpPr>
          <p:nvPr>
            <p:ph type="ftr" sz="quarter" idx="11"/>
          </p:nvPr>
        </p:nvSpPr>
        <p:spPr/>
        <p:txBody>
          <a:bodyPr/>
          <a:lstStyle>
            <a:lvl1pPr>
              <a:defRPr>
                <a:solidFill>
                  <a:schemeClr val="bg1"/>
                </a:solidFill>
              </a:defRPr>
            </a:lvl1pPr>
          </a:lstStyle>
          <a:p>
            <a:r>
              <a:rPr lang="en-US" smtClean="0"/>
              <a:t>Faisal Syafar</a:t>
            </a:r>
            <a:endParaRPr lang="en-US"/>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B82CCC60-E8CD-4174-8B1A-7DF615B22EEF}" type="slidenum">
              <a:rPr lang="en-US" smtClean="0"/>
              <a:pPr/>
              <a:t>‹#›</a:t>
            </a:fld>
            <a:endParaRPr lang="en-US"/>
          </a:p>
        </p:txBody>
      </p:sp>
    </p:spTree>
    <p:extLst>
      <p:ext uri="{BB962C8B-B14F-4D97-AF65-F5344CB8AC3E}">
        <p14:creationId xmlns:p14="http://schemas.microsoft.com/office/powerpoint/2010/main" val="16644713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lvl1pPr>
              <a:defRPr>
                <a:solidFill>
                  <a:schemeClr val="bg1"/>
                </a:solidFill>
              </a:defRPr>
            </a:lvl1pPr>
          </a:lstStyle>
          <a:p>
            <a:fld id="{E071BE28-64C5-594F-819E-D6FCABA6CC3C}" type="datetime1">
              <a:rPr lang="en-ID" smtClean="0"/>
              <a:t>11/10/18</a:t>
            </a:fld>
            <a:endParaRPr lang="en-US"/>
          </a:p>
        </p:txBody>
      </p:sp>
      <p:sp>
        <p:nvSpPr>
          <p:cNvPr id="5" name="Footer Placeholder 4"/>
          <p:cNvSpPr>
            <a:spLocks noGrp="1"/>
          </p:cNvSpPr>
          <p:nvPr>
            <p:ph type="ftr" sz="quarter" idx="11"/>
          </p:nvPr>
        </p:nvSpPr>
        <p:spPr/>
        <p:txBody>
          <a:bodyPr/>
          <a:lstStyle>
            <a:lvl1pPr>
              <a:defRPr>
                <a:solidFill>
                  <a:schemeClr val="bg1"/>
                </a:solidFill>
              </a:defRPr>
            </a:lvl1pPr>
          </a:lstStyle>
          <a:p>
            <a:r>
              <a:rPr lang="en-US" smtClean="0"/>
              <a:t>Faisal Syafar</a:t>
            </a:r>
            <a:endParaRPr lang="en-US"/>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B82CCC60-E8CD-4174-8B1A-7DF615B22EEF}" type="slidenum">
              <a:rPr lang="en-US" smtClean="0"/>
              <a:pPr/>
              <a:t>‹#›</a:t>
            </a:fld>
            <a:endParaRPr lang="en-US"/>
          </a:p>
        </p:txBody>
      </p:sp>
      <p:sp>
        <p:nvSpPr>
          <p:cNvPr id="9" name="Title 1"/>
          <p:cNvSpPr>
            <a:spLocks noGrp="1"/>
          </p:cNvSpPr>
          <p:nvPr>
            <p:ph type="title"/>
          </p:nvPr>
        </p:nvSpPr>
        <p:spPr>
          <a:xfrm>
            <a:off x="457200" y="148130"/>
            <a:ext cx="8229600" cy="1143000"/>
          </a:xfrm>
        </p:spPr>
        <p:txBody>
          <a:bodyPr>
            <a:normAutofit/>
          </a:bodyPr>
          <a:lstStyle>
            <a:lvl1pPr algn="l">
              <a:defRPr sz="3600">
                <a:solidFill>
                  <a:schemeClr val="bg1"/>
                </a:solidFill>
              </a:defRPr>
            </a:lvl1pPr>
          </a:lstStyle>
          <a:p>
            <a:r>
              <a:rPr lang="en-US" smtClean="0"/>
              <a:t>Click to edit Master title style</a:t>
            </a:r>
            <a:endParaRPr lang="en-US" dirty="0"/>
          </a:p>
        </p:txBody>
      </p:sp>
      <p:sp>
        <p:nvSpPr>
          <p:cNvPr id="10" name="Content Placeholder 2"/>
          <p:cNvSpPr>
            <a:spLocks noGrp="1"/>
          </p:cNvSpPr>
          <p:nvPr>
            <p:ph idx="1"/>
          </p:nvPr>
        </p:nvSpPr>
        <p:spPr>
          <a:xfrm>
            <a:off x="448965" y="1443835"/>
            <a:ext cx="8229600" cy="5261765"/>
          </a:xfrm>
        </p:spPr>
        <p:txBody>
          <a:bodyPr/>
          <a:lstStyle>
            <a:lvl1pPr>
              <a:defRPr sz="28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16293913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743200" y="5178425"/>
            <a:ext cx="6400800" cy="688975"/>
          </a:xfrm>
        </p:spPr>
        <p:txBody>
          <a:bodyPr anchor="t"/>
          <a:lstStyle>
            <a:lvl1pPr algn="ctr">
              <a:defRPr sz="2800" b="1" cap="all">
                <a:solidFill>
                  <a:schemeClr val="bg1"/>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2743200" y="4724400"/>
            <a:ext cx="6400800" cy="444500"/>
          </a:xfrm>
        </p:spPr>
        <p:txBody>
          <a:bodyPr anchor="b">
            <a:normAutofit/>
          </a:bodyPr>
          <a:lstStyle>
            <a:lvl1pPr marL="0" indent="0" algn="ctr">
              <a:buNone/>
              <a:defRPr sz="140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solidFill>
                  <a:schemeClr val="bg1"/>
                </a:solidFill>
              </a:defRPr>
            </a:lvl1pPr>
          </a:lstStyle>
          <a:p>
            <a:fld id="{337C0947-4719-BC42-9FA2-E3F4EFEA7CC2}" type="datetime1">
              <a:rPr lang="en-ID" smtClean="0"/>
              <a:t>11/10/18</a:t>
            </a:fld>
            <a:endParaRPr lang="en-US"/>
          </a:p>
        </p:txBody>
      </p:sp>
      <p:sp>
        <p:nvSpPr>
          <p:cNvPr id="5" name="Footer Placeholder 4"/>
          <p:cNvSpPr>
            <a:spLocks noGrp="1"/>
          </p:cNvSpPr>
          <p:nvPr>
            <p:ph type="ftr" sz="quarter" idx="11"/>
          </p:nvPr>
        </p:nvSpPr>
        <p:spPr/>
        <p:txBody>
          <a:bodyPr/>
          <a:lstStyle>
            <a:lvl1pPr>
              <a:defRPr>
                <a:solidFill>
                  <a:schemeClr val="bg1"/>
                </a:solidFill>
              </a:defRPr>
            </a:lvl1pPr>
          </a:lstStyle>
          <a:p>
            <a:r>
              <a:rPr lang="en-US" smtClean="0"/>
              <a:t>Faisal Syafar</a:t>
            </a:r>
            <a:endParaRPr lang="en-US"/>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B82CCC60-E8CD-4174-8B1A-7DF615B22EEF}" type="slidenum">
              <a:rPr lang="en-US" smtClean="0"/>
              <a:pPr/>
              <a:t>‹#›</a:t>
            </a:fld>
            <a:endParaRPr lang="en-US"/>
          </a:p>
        </p:txBody>
      </p:sp>
    </p:spTree>
    <p:extLst>
      <p:ext uri="{BB962C8B-B14F-4D97-AF65-F5344CB8AC3E}">
        <p14:creationId xmlns:p14="http://schemas.microsoft.com/office/powerpoint/2010/main" val="38634415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solidFill>
                  <a:schemeClr val="bg1"/>
                </a:solidFill>
              </a:defRPr>
            </a:lvl1pPr>
            <a:lvl2pPr>
              <a:defRPr sz="2400">
                <a:solidFill>
                  <a:schemeClr val="bg1"/>
                </a:solidFill>
              </a:defRPr>
            </a:lvl2pPr>
            <a:lvl3pPr>
              <a:defRPr sz="2000">
                <a:solidFill>
                  <a:schemeClr val="bg1"/>
                </a:solidFill>
              </a:defRPr>
            </a:lvl3pPr>
            <a:lvl4pPr>
              <a:defRPr sz="1800">
                <a:solidFill>
                  <a:schemeClr val="bg1"/>
                </a:solidFill>
              </a:defRPr>
            </a:lvl4pPr>
            <a:lvl5pPr>
              <a:defRPr sz="1800">
                <a:solidFill>
                  <a:schemeClr val="bg1"/>
                </a:solidFill>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600200"/>
            <a:ext cx="4038600" cy="4525963"/>
          </a:xfrm>
        </p:spPr>
        <p:txBody>
          <a:bodyPr/>
          <a:lstStyle>
            <a:lvl1pPr>
              <a:defRPr sz="2800">
                <a:solidFill>
                  <a:schemeClr val="bg1"/>
                </a:solidFill>
              </a:defRPr>
            </a:lvl1pPr>
            <a:lvl2pPr>
              <a:defRPr sz="2400">
                <a:solidFill>
                  <a:schemeClr val="bg1"/>
                </a:solidFill>
              </a:defRPr>
            </a:lvl2pPr>
            <a:lvl3pPr>
              <a:defRPr sz="2000">
                <a:solidFill>
                  <a:schemeClr val="bg1"/>
                </a:solidFill>
              </a:defRPr>
            </a:lvl3pPr>
            <a:lvl4pPr>
              <a:defRPr sz="1800">
                <a:solidFill>
                  <a:schemeClr val="bg1"/>
                </a:solidFill>
              </a:defRPr>
            </a:lvl4pPr>
            <a:lvl5pPr>
              <a:defRPr sz="1800">
                <a:solidFill>
                  <a:schemeClr val="bg1"/>
                </a:solidFill>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lvl1pPr>
              <a:defRPr>
                <a:solidFill>
                  <a:schemeClr val="bg1"/>
                </a:solidFill>
              </a:defRPr>
            </a:lvl1pPr>
          </a:lstStyle>
          <a:p>
            <a:fld id="{248FBEC5-4575-8C49-98BF-8512C46D5FFA}" type="datetime1">
              <a:rPr lang="en-ID" smtClean="0"/>
              <a:t>11/10/18</a:t>
            </a:fld>
            <a:endParaRPr lang="en-US"/>
          </a:p>
        </p:txBody>
      </p:sp>
      <p:sp>
        <p:nvSpPr>
          <p:cNvPr id="6" name="Footer Placeholder 5"/>
          <p:cNvSpPr>
            <a:spLocks noGrp="1"/>
          </p:cNvSpPr>
          <p:nvPr>
            <p:ph type="ftr" sz="quarter" idx="11"/>
          </p:nvPr>
        </p:nvSpPr>
        <p:spPr/>
        <p:txBody>
          <a:bodyPr/>
          <a:lstStyle>
            <a:lvl1pPr>
              <a:defRPr>
                <a:solidFill>
                  <a:schemeClr val="bg1"/>
                </a:solidFill>
              </a:defRPr>
            </a:lvl1pPr>
          </a:lstStyle>
          <a:p>
            <a:r>
              <a:rPr lang="en-US" smtClean="0"/>
              <a:t>Faisal Syafar</a:t>
            </a:r>
            <a:endParaRPr lang="en-US"/>
          </a:p>
        </p:txBody>
      </p:sp>
      <p:sp>
        <p:nvSpPr>
          <p:cNvPr id="7" name="Slide Number Placeholder 6"/>
          <p:cNvSpPr>
            <a:spLocks noGrp="1"/>
          </p:cNvSpPr>
          <p:nvPr>
            <p:ph type="sldNum" sz="quarter" idx="12"/>
          </p:nvPr>
        </p:nvSpPr>
        <p:spPr/>
        <p:txBody>
          <a:bodyPr/>
          <a:lstStyle>
            <a:lvl1pPr>
              <a:defRPr>
                <a:solidFill>
                  <a:schemeClr val="bg1"/>
                </a:solidFill>
              </a:defRPr>
            </a:lvl1pPr>
          </a:lstStyle>
          <a:p>
            <a:fld id="{B82CCC60-E8CD-4174-8B1A-7DF615B22EEF}" type="slidenum">
              <a:rPr lang="en-US" smtClean="0"/>
              <a:pPr/>
              <a:t>‹#›</a:t>
            </a:fld>
            <a:endParaRPr lang="en-US"/>
          </a:p>
        </p:txBody>
      </p:sp>
    </p:spTree>
    <p:extLst>
      <p:ext uri="{BB962C8B-B14F-4D97-AF65-F5344CB8AC3E}">
        <p14:creationId xmlns:p14="http://schemas.microsoft.com/office/powerpoint/2010/main" val="35567918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148130"/>
            <a:ext cx="8229600" cy="1143000"/>
          </a:xfrm>
        </p:spPr>
        <p:txBody>
          <a:bodyPr>
            <a:normAutofit/>
          </a:bodyPr>
          <a:lstStyle>
            <a:lvl1pPr algn="l">
              <a:defRPr sz="3600">
                <a:solidFill>
                  <a:schemeClr val="bg1"/>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200" y="1591355"/>
            <a:ext cx="4040188" cy="639762"/>
          </a:xfrm>
        </p:spPr>
        <p:txBody>
          <a:bodyPr anchor="b"/>
          <a:lstStyle>
            <a:lvl1pPr marL="0" indent="0">
              <a:buNone/>
              <a:defRPr sz="2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221217"/>
            <a:ext cx="4040188" cy="3798583"/>
          </a:xfrm>
        </p:spPr>
        <p:txBody>
          <a:bodyPr/>
          <a:lstStyle>
            <a:lvl1pPr>
              <a:defRPr sz="2400">
                <a:solidFill>
                  <a:schemeClr val="bg1"/>
                </a:solidFill>
              </a:defRPr>
            </a:lvl1pPr>
            <a:lvl2pPr>
              <a:defRPr sz="2000">
                <a:solidFill>
                  <a:schemeClr val="bg1"/>
                </a:solidFill>
              </a:defRPr>
            </a:lvl2pPr>
            <a:lvl3pPr>
              <a:defRPr sz="1800">
                <a:solidFill>
                  <a:schemeClr val="bg1"/>
                </a:solidFill>
              </a:defRPr>
            </a:lvl3pPr>
            <a:lvl4pPr>
              <a:defRPr sz="1600">
                <a:solidFill>
                  <a:schemeClr val="bg1"/>
                </a:solidFill>
              </a:defRPr>
            </a:lvl4pPr>
            <a:lvl5pPr>
              <a:defRPr sz="1600">
                <a:solidFill>
                  <a:schemeClr val="bg1"/>
                </a:solidFill>
              </a:defRPr>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591355"/>
            <a:ext cx="4041775" cy="639762"/>
          </a:xfrm>
        </p:spPr>
        <p:txBody>
          <a:bodyPr anchor="b"/>
          <a:lstStyle>
            <a:lvl1pPr marL="0" indent="0">
              <a:buNone/>
              <a:defRPr sz="2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221217"/>
            <a:ext cx="4041775" cy="3798583"/>
          </a:xfrm>
        </p:spPr>
        <p:txBody>
          <a:bodyPr/>
          <a:lstStyle>
            <a:lvl1pPr>
              <a:defRPr sz="2400">
                <a:solidFill>
                  <a:schemeClr val="bg1"/>
                </a:solidFill>
              </a:defRPr>
            </a:lvl1pPr>
            <a:lvl2pPr>
              <a:defRPr sz="2000">
                <a:solidFill>
                  <a:schemeClr val="bg1"/>
                </a:solidFill>
              </a:defRPr>
            </a:lvl2pPr>
            <a:lvl3pPr>
              <a:defRPr sz="1800">
                <a:solidFill>
                  <a:schemeClr val="bg1"/>
                </a:solidFill>
              </a:defRPr>
            </a:lvl3pPr>
            <a:lvl4pPr>
              <a:defRPr sz="1600">
                <a:solidFill>
                  <a:schemeClr val="bg1"/>
                </a:solidFill>
              </a:defRPr>
            </a:lvl4pPr>
            <a:lvl5pPr>
              <a:defRPr sz="1600">
                <a:solidFill>
                  <a:schemeClr val="bg1"/>
                </a:solidFill>
              </a:defRPr>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lvl1pPr>
              <a:defRPr>
                <a:solidFill>
                  <a:schemeClr val="bg1"/>
                </a:solidFill>
              </a:defRPr>
            </a:lvl1pPr>
          </a:lstStyle>
          <a:p>
            <a:fld id="{D1F1C41B-B4CF-0D48-B120-AE070439E92F}" type="datetime1">
              <a:rPr lang="en-ID" smtClean="0"/>
              <a:t>11/10/18</a:t>
            </a:fld>
            <a:endParaRPr lang="en-US"/>
          </a:p>
        </p:txBody>
      </p:sp>
      <p:sp>
        <p:nvSpPr>
          <p:cNvPr id="8" name="Footer Placeholder 7"/>
          <p:cNvSpPr>
            <a:spLocks noGrp="1"/>
          </p:cNvSpPr>
          <p:nvPr>
            <p:ph type="ftr" sz="quarter" idx="11"/>
          </p:nvPr>
        </p:nvSpPr>
        <p:spPr/>
        <p:txBody>
          <a:bodyPr/>
          <a:lstStyle>
            <a:lvl1pPr>
              <a:defRPr>
                <a:solidFill>
                  <a:schemeClr val="bg1"/>
                </a:solidFill>
              </a:defRPr>
            </a:lvl1pPr>
          </a:lstStyle>
          <a:p>
            <a:r>
              <a:rPr lang="en-US" smtClean="0"/>
              <a:t>Faisal Syafar</a:t>
            </a:r>
            <a:endParaRPr lang="en-US"/>
          </a:p>
        </p:txBody>
      </p:sp>
      <p:sp>
        <p:nvSpPr>
          <p:cNvPr id="9" name="Slide Number Placeholder 8"/>
          <p:cNvSpPr>
            <a:spLocks noGrp="1"/>
          </p:cNvSpPr>
          <p:nvPr>
            <p:ph type="sldNum" sz="quarter" idx="12"/>
          </p:nvPr>
        </p:nvSpPr>
        <p:spPr/>
        <p:txBody>
          <a:bodyPr/>
          <a:lstStyle>
            <a:lvl1pPr>
              <a:defRPr>
                <a:solidFill>
                  <a:schemeClr val="bg1"/>
                </a:solidFill>
              </a:defRPr>
            </a:lvl1pPr>
          </a:lstStyle>
          <a:p>
            <a:fld id="{B82CCC60-E8CD-4174-8B1A-7DF615B22EEF}" type="slidenum">
              <a:rPr lang="en-US" smtClean="0"/>
              <a:pPr/>
              <a:t>‹#›</a:t>
            </a:fld>
            <a:endParaRPr lang="en-US"/>
          </a:p>
        </p:txBody>
      </p:sp>
    </p:spTree>
    <p:extLst>
      <p:ext uri="{BB962C8B-B14F-4D97-AF65-F5344CB8AC3E}">
        <p14:creationId xmlns:p14="http://schemas.microsoft.com/office/powerpoint/2010/main" val="41229119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solidFill>
                  <a:schemeClr val="bg1"/>
                </a:solidFill>
              </a:defRPr>
            </a:lvl1pPr>
          </a:lstStyle>
          <a:p>
            <a:fld id="{829517AD-4796-4C40-86C0-8854752DAB4F}" type="datetime1">
              <a:rPr lang="en-ID" smtClean="0"/>
              <a:t>11/10/18</a:t>
            </a:fld>
            <a:endParaRPr lang="en-US"/>
          </a:p>
        </p:txBody>
      </p:sp>
      <p:sp>
        <p:nvSpPr>
          <p:cNvPr id="4" name="Footer Placeholder 3"/>
          <p:cNvSpPr>
            <a:spLocks noGrp="1"/>
          </p:cNvSpPr>
          <p:nvPr>
            <p:ph type="ftr" sz="quarter" idx="11"/>
          </p:nvPr>
        </p:nvSpPr>
        <p:spPr/>
        <p:txBody>
          <a:bodyPr/>
          <a:lstStyle>
            <a:lvl1pPr>
              <a:defRPr>
                <a:solidFill>
                  <a:schemeClr val="bg1"/>
                </a:solidFill>
              </a:defRPr>
            </a:lvl1pPr>
          </a:lstStyle>
          <a:p>
            <a:r>
              <a:rPr lang="en-US" smtClean="0"/>
              <a:t>Faisal Syafar</a:t>
            </a:r>
            <a:endParaRPr lang="en-US"/>
          </a:p>
        </p:txBody>
      </p:sp>
      <p:sp>
        <p:nvSpPr>
          <p:cNvPr id="5" name="Slide Number Placeholder 4"/>
          <p:cNvSpPr>
            <a:spLocks noGrp="1"/>
          </p:cNvSpPr>
          <p:nvPr>
            <p:ph type="sldNum" sz="quarter" idx="12"/>
          </p:nvPr>
        </p:nvSpPr>
        <p:spPr/>
        <p:txBody>
          <a:bodyPr/>
          <a:lstStyle>
            <a:lvl1pPr>
              <a:defRPr>
                <a:solidFill>
                  <a:schemeClr val="bg1"/>
                </a:solidFill>
              </a:defRPr>
            </a:lvl1pPr>
          </a:lstStyle>
          <a:p>
            <a:fld id="{B82CCC60-E8CD-4174-8B1A-7DF615B22EEF}" type="slidenum">
              <a:rPr lang="en-US" smtClean="0"/>
              <a:pPr/>
              <a:t>‹#›</a:t>
            </a:fld>
            <a:endParaRPr lang="en-US"/>
          </a:p>
        </p:txBody>
      </p:sp>
    </p:spTree>
    <p:extLst>
      <p:ext uri="{BB962C8B-B14F-4D97-AF65-F5344CB8AC3E}">
        <p14:creationId xmlns:p14="http://schemas.microsoft.com/office/powerpoint/2010/main" val="30297731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solidFill>
                  <a:schemeClr val="bg1"/>
                </a:solidFill>
              </a:defRPr>
            </a:lvl1pPr>
          </a:lstStyle>
          <a:p>
            <a:fld id="{26AD4049-3C57-BB4C-ACA5-D62583E05DEC}" type="datetime1">
              <a:rPr lang="en-ID" smtClean="0"/>
              <a:t>11/10/18</a:t>
            </a:fld>
            <a:endParaRPr lang="en-US"/>
          </a:p>
        </p:txBody>
      </p:sp>
      <p:sp>
        <p:nvSpPr>
          <p:cNvPr id="3" name="Footer Placeholder 2"/>
          <p:cNvSpPr>
            <a:spLocks noGrp="1"/>
          </p:cNvSpPr>
          <p:nvPr>
            <p:ph type="ftr" sz="quarter" idx="11"/>
          </p:nvPr>
        </p:nvSpPr>
        <p:spPr/>
        <p:txBody>
          <a:bodyPr/>
          <a:lstStyle>
            <a:lvl1pPr>
              <a:defRPr>
                <a:solidFill>
                  <a:schemeClr val="bg1"/>
                </a:solidFill>
              </a:defRPr>
            </a:lvl1pPr>
          </a:lstStyle>
          <a:p>
            <a:r>
              <a:rPr lang="en-US" smtClean="0"/>
              <a:t>Faisal Syafar</a:t>
            </a:r>
            <a:endParaRPr lang="en-US"/>
          </a:p>
        </p:txBody>
      </p:sp>
      <p:sp>
        <p:nvSpPr>
          <p:cNvPr id="4" name="Slide Number Placeholder 3"/>
          <p:cNvSpPr>
            <a:spLocks noGrp="1"/>
          </p:cNvSpPr>
          <p:nvPr>
            <p:ph type="sldNum" sz="quarter" idx="12"/>
          </p:nvPr>
        </p:nvSpPr>
        <p:spPr/>
        <p:txBody>
          <a:bodyPr/>
          <a:lstStyle>
            <a:lvl1pPr>
              <a:defRPr>
                <a:solidFill>
                  <a:schemeClr val="bg1"/>
                </a:solidFill>
              </a:defRPr>
            </a:lvl1pPr>
          </a:lstStyle>
          <a:p>
            <a:fld id="{B82CCC60-E8CD-4174-8B1A-7DF615B22EEF}" type="slidenum">
              <a:rPr lang="en-US" smtClean="0"/>
              <a:pPr/>
              <a:t>‹#›</a:t>
            </a:fld>
            <a:endParaRPr lang="en-US"/>
          </a:p>
        </p:txBody>
      </p:sp>
    </p:spTree>
    <p:extLst>
      <p:ext uri="{BB962C8B-B14F-4D97-AF65-F5344CB8AC3E}">
        <p14:creationId xmlns:p14="http://schemas.microsoft.com/office/powerpoint/2010/main" val="4251864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solidFill>
                  <a:schemeClr val="bg1"/>
                </a:solidFill>
              </a:defRPr>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solidFill>
                  <a:schemeClr val="bg1"/>
                </a:solidFill>
              </a:defRPr>
            </a:lvl1pPr>
            <a:lvl2pPr>
              <a:defRPr sz="2800">
                <a:solidFill>
                  <a:schemeClr val="bg1"/>
                </a:solidFill>
              </a:defRPr>
            </a:lvl2pPr>
            <a:lvl3pPr>
              <a:defRPr sz="2400">
                <a:solidFill>
                  <a:schemeClr val="bg1"/>
                </a:solidFill>
              </a:defRPr>
            </a:lvl3pPr>
            <a:lvl4pPr>
              <a:defRPr sz="2000">
                <a:solidFill>
                  <a:schemeClr val="bg1"/>
                </a:solidFill>
              </a:defRPr>
            </a:lvl4pPr>
            <a:lvl5pPr>
              <a:defRPr sz="2000">
                <a:solidFill>
                  <a:schemeClr val="bg1"/>
                </a:solidFill>
              </a:defRPr>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solidFill>
                  <a:schemeClr val="bg1"/>
                </a:solidFill>
              </a:defRPr>
            </a:lvl1pPr>
          </a:lstStyle>
          <a:p>
            <a:fld id="{EB3164D9-B1C4-974C-B240-5478FF2B9D44}" type="datetime1">
              <a:rPr lang="en-ID" smtClean="0"/>
              <a:t>11/10/18</a:t>
            </a:fld>
            <a:endParaRPr lang="en-US"/>
          </a:p>
        </p:txBody>
      </p:sp>
      <p:sp>
        <p:nvSpPr>
          <p:cNvPr id="6" name="Footer Placeholder 5"/>
          <p:cNvSpPr>
            <a:spLocks noGrp="1"/>
          </p:cNvSpPr>
          <p:nvPr>
            <p:ph type="ftr" sz="quarter" idx="11"/>
          </p:nvPr>
        </p:nvSpPr>
        <p:spPr/>
        <p:txBody>
          <a:bodyPr/>
          <a:lstStyle>
            <a:lvl1pPr>
              <a:defRPr>
                <a:solidFill>
                  <a:schemeClr val="bg1"/>
                </a:solidFill>
              </a:defRPr>
            </a:lvl1pPr>
          </a:lstStyle>
          <a:p>
            <a:r>
              <a:rPr lang="en-US" smtClean="0"/>
              <a:t>Faisal Syafar</a:t>
            </a:r>
            <a:endParaRPr lang="en-US"/>
          </a:p>
        </p:txBody>
      </p:sp>
      <p:sp>
        <p:nvSpPr>
          <p:cNvPr id="7" name="Slide Number Placeholder 6"/>
          <p:cNvSpPr>
            <a:spLocks noGrp="1"/>
          </p:cNvSpPr>
          <p:nvPr>
            <p:ph type="sldNum" sz="quarter" idx="12"/>
          </p:nvPr>
        </p:nvSpPr>
        <p:spPr/>
        <p:txBody>
          <a:bodyPr/>
          <a:lstStyle>
            <a:lvl1pPr>
              <a:defRPr>
                <a:solidFill>
                  <a:schemeClr val="bg1"/>
                </a:solidFill>
              </a:defRPr>
            </a:lvl1pPr>
          </a:lstStyle>
          <a:p>
            <a:fld id="{B82CCC60-E8CD-4174-8B1A-7DF615B22EEF}" type="slidenum">
              <a:rPr lang="en-US" smtClean="0"/>
              <a:pPr/>
              <a:t>‹#›</a:t>
            </a:fld>
            <a:endParaRPr lang="en-US"/>
          </a:p>
        </p:txBody>
      </p:sp>
    </p:spTree>
    <p:extLst>
      <p:ext uri="{BB962C8B-B14F-4D97-AF65-F5344CB8AC3E}">
        <p14:creationId xmlns:p14="http://schemas.microsoft.com/office/powerpoint/2010/main" val="3174452648"/>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4" Type="http://schemas.openxmlformats.org/officeDocument/2006/relationships/image" Target="../media/image1.jp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bg1"/>
                </a:solidFill>
              </a:defRPr>
            </a:lvl1pPr>
          </a:lstStyle>
          <a:p>
            <a:fld id="{DA20082E-7A5B-F043-BE7E-1E2A9608EA2F}" type="datetime1">
              <a:rPr lang="en-ID" smtClean="0"/>
              <a:t>11/10/18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bg1"/>
                </a:solidFill>
              </a:defRPr>
            </a:lvl1pPr>
          </a:lstStyle>
          <a:p>
            <a:r>
              <a:rPr lang="en-US" smtClean="0"/>
              <a:t>Faisal Syafar</a:t>
            </a: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bg1"/>
                </a:solidFill>
              </a:defRPr>
            </a:lvl1pPr>
          </a:lstStyle>
          <a:p>
            <a:fld id="{B82CCC60-E8CD-4174-8B1A-7DF615B22EEF}" type="slidenum">
              <a:rPr lang="en-US" smtClean="0"/>
              <a:pPr/>
              <a:t>‹#›</a:t>
            </a:fld>
            <a:endParaRPr lang="en-US"/>
          </a:p>
        </p:txBody>
      </p:sp>
    </p:spTree>
    <p:extLst>
      <p:ext uri="{BB962C8B-B14F-4D97-AF65-F5344CB8AC3E}">
        <p14:creationId xmlns:p14="http://schemas.microsoft.com/office/powerpoint/2010/main" val="19440393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hdr="0"/>
  <p:txStyles>
    <p:titleStyle>
      <a:lvl1pPr algn="ctr" defTabSz="914400" rtl="0" eaLnBrk="1" latinLnBrk="0" hangingPunct="1">
        <a:spcBef>
          <a:spcPct val="0"/>
        </a:spcBef>
        <a:buNone/>
        <a:defRPr sz="4400" b="1" kern="1200">
          <a:solidFill>
            <a:schemeClr val="bg1"/>
          </a:solidFill>
          <a:effectLst>
            <a:outerShdw blurRad="38100" dist="38100" dir="2700000" algn="tl">
              <a:srgbClr val="000000">
                <a:alpha val="43137"/>
              </a:srgbClr>
            </a:outerShdw>
          </a:effectLst>
          <a:latin typeface="Microsoft New Tai Lue" pitchFamily="34" charset="0"/>
          <a:ea typeface="Microsoft Himalaya" pitchFamily="2" charset="0"/>
          <a:cs typeface="Microsoft New Tai Lue"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bg1"/>
          </a:solidFill>
          <a:latin typeface="Microsoft New Tai Lue" pitchFamily="34" charset="0"/>
          <a:ea typeface="+mn-ea"/>
          <a:cs typeface="Microsoft New Tai Lue" pitchFamily="34" charset="0"/>
        </a:defRPr>
      </a:lvl1pPr>
      <a:lvl2pPr marL="742950" indent="-285750" algn="l" defTabSz="914400" rtl="0" eaLnBrk="1" latinLnBrk="0" hangingPunct="1">
        <a:spcBef>
          <a:spcPct val="20000"/>
        </a:spcBef>
        <a:buFont typeface="Arial" pitchFamily="34" charset="0"/>
        <a:buChar char="–"/>
        <a:defRPr sz="2400" kern="1200">
          <a:solidFill>
            <a:schemeClr val="bg1"/>
          </a:solidFill>
          <a:latin typeface="Microsoft New Tai Lue" pitchFamily="34" charset="0"/>
          <a:ea typeface="+mn-ea"/>
          <a:cs typeface="Microsoft New Tai Lue" pitchFamily="34" charset="0"/>
        </a:defRPr>
      </a:lvl2pPr>
      <a:lvl3pPr marL="1143000" indent="-228600" algn="l" defTabSz="914400" rtl="0" eaLnBrk="1" latinLnBrk="0" hangingPunct="1">
        <a:spcBef>
          <a:spcPct val="20000"/>
        </a:spcBef>
        <a:buFont typeface="Arial" pitchFamily="34" charset="0"/>
        <a:buChar char="•"/>
        <a:defRPr sz="2000" kern="1200">
          <a:solidFill>
            <a:schemeClr val="bg1"/>
          </a:solidFill>
          <a:latin typeface="Microsoft New Tai Lue" pitchFamily="34" charset="0"/>
          <a:ea typeface="+mn-ea"/>
          <a:cs typeface="Microsoft New Tai Lue" pitchFamily="34" charset="0"/>
        </a:defRPr>
      </a:lvl3pPr>
      <a:lvl4pPr marL="1600200" indent="-228600" algn="l" defTabSz="914400" rtl="0" eaLnBrk="1" latinLnBrk="0" hangingPunct="1">
        <a:spcBef>
          <a:spcPct val="20000"/>
        </a:spcBef>
        <a:buFont typeface="Arial" pitchFamily="34" charset="0"/>
        <a:buChar char="–"/>
        <a:defRPr sz="1800" kern="1200">
          <a:solidFill>
            <a:schemeClr val="bg1"/>
          </a:solidFill>
          <a:latin typeface="Microsoft New Tai Lue" pitchFamily="34" charset="0"/>
          <a:ea typeface="+mn-ea"/>
          <a:cs typeface="Microsoft New Tai Lue" pitchFamily="34" charset="0"/>
        </a:defRPr>
      </a:lvl4pPr>
      <a:lvl5pPr marL="2057400" indent="-228600" algn="l" defTabSz="914400" rtl="0" eaLnBrk="1" latinLnBrk="0" hangingPunct="1">
        <a:spcBef>
          <a:spcPct val="20000"/>
        </a:spcBef>
        <a:buFont typeface="Arial" pitchFamily="34" charset="0"/>
        <a:buChar char="»"/>
        <a:defRPr sz="1800" kern="1200">
          <a:solidFill>
            <a:schemeClr val="bg1"/>
          </a:solidFill>
          <a:latin typeface="Microsoft New Tai Lue" pitchFamily="34" charset="0"/>
          <a:ea typeface="+mn-ea"/>
          <a:cs typeface="Microsoft New Tai Lue"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ppttemplate.net/?utm_source=ppt&amp;utm_medium=logo&amp;utm_term=ppt&amp;utm_content=NNNN&amp;utm_campaign=ppt" TargetMode="External"/><Relationship Id="rId3" Type="http://schemas.openxmlformats.org/officeDocument/2006/relationships/image" Target="../media/image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5.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6.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7.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8.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0.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1.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2.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3.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4.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5.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6.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7.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8.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0.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1.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2.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3.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4.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5.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6.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7.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8.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0.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1.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2.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3.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4.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5.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6.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7.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8.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0.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1.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2.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3.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4.pn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5.pn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6.pn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7.pn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8.pn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0.pn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1.pn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2.pn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3.pn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4.png"/></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5.png"/></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6.png"/></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7.png"/></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8.png"/></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181600" y="4762500"/>
            <a:ext cx="3962400" cy="762000"/>
          </a:xfrm>
        </p:spPr>
        <p:txBody>
          <a:bodyPr>
            <a:scene3d>
              <a:camera prst="orthographicFront"/>
              <a:lightRig rig="threePt" dir="t"/>
            </a:scene3d>
            <a:sp3d extrusionH="57150">
              <a:bevelT w="38100" h="38100" prst="relaxedInset"/>
            </a:sp3d>
          </a:bodyPr>
          <a:lstStyle/>
          <a:p>
            <a:r>
              <a:rPr lang="en-US" sz="3600" dirty="0" err="1" smtClean="0">
                <a:solidFill>
                  <a:srgbClr val="FF6600"/>
                </a:solidFill>
              </a:rPr>
              <a:t>Perkembangan</a:t>
            </a:r>
            <a:r>
              <a:rPr lang="en-US" sz="3600" dirty="0" smtClean="0">
                <a:solidFill>
                  <a:srgbClr val="FF6600"/>
                </a:solidFill>
              </a:rPr>
              <a:t> </a:t>
            </a:r>
            <a:r>
              <a:rPr lang="en-US" sz="3600" dirty="0" err="1" smtClean="0">
                <a:solidFill>
                  <a:srgbClr val="FF6600"/>
                </a:solidFill>
              </a:rPr>
              <a:t>Kejahatan</a:t>
            </a:r>
            <a:r>
              <a:rPr lang="en-US" sz="3600" dirty="0" smtClean="0">
                <a:solidFill>
                  <a:srgbClr val="FF6600"/>
                </a:solidFill>
              </a:rPr>
              <a:t> IT</a:t>
            </a:r>
            <a:endParaRPr lang="en-US" sz="3600" dirty="0">
              <a:solidFill>
                <a:srgbClr val="FF6600"/>
              </a:solidFill>
            </a:endParaRPr>
          </a:p>
        </p:txBody>
      </p:sp>
      <p:sp>
        <p:nvSpPr>
          <p:cNvPr id="3" name="Subtitle 2"/>
          <p:cNvSpPr>
            <a:spLocks noGrp="1"/>
          </p:cNvSpPr>
          <p:nvPr>
            <p:ph type="subTitle" idx="1"/>
          </p:nvPr>
        </p:nvSpPr>
        <p:spPr>
          <a:xfrm>
            <a:off x="4724400" y="5664704"/>
            <a:ext cx="4827608" cy="381000"/>
          </a:xfrm>
        </p:spPr>
        <p:txBody>
          <a:bodyPr>
            <a:normAutofit/>
            <a:scene3d>
              <a:camera prst="orthographicFront"/>
              <a:lightRig rig="threePt" dir="t"/>
            </a:scene3d>
            <a:sp3d extrusionH="57150">
              <a:bevelT w="38100" h="38100" prst="relaxedInset"/>
            </a:sp3d>
          </a:bodyPr>
          <a:lstStyle/>
          <a:p>
            <a:r>
              <a:rPr lang="en-US" dirty="0" smtClean="0">
                <a:solidFill>
                  <a:srgbClr val="4E863A"/>
                </a:solidFill>
              </a:rPr>
              <a:t>Computer Security</a:t>
            </a:r>
            <a:endParaRPr lang="en-US" dirty="0">
              <a:solidFill>
                <a:srgbClr val="4E863A"/>
              </a:solidFill>
            </a:endParaRPr>
          </a:p>
        </p:txBody>
      </p:sp>
    </p:spTree>
    <p:extLst>
      <p:ext uri="{BB962C8B-B14F-4D97-AF65-F5344CB8AC3E}">
        <p14:creationId xmlns:p14="http://schemas.microsoft.com/office/powerpoint/2010/main" val="363920370"/>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1066800" y="0"/>
            <a:ext cx="7162800" cy="1143000"/>
          </a:xfrm>
        </p:spPr>
        <p:txBody>
          <a:bodyPr>
            <a:normAutofit/>
          </a:bodyPr>
          <a:lstStyle/>
          <a:p>
            <a:pPr algn="ctr" eaLnBrk="1" fontAlgn="auto" hangingPunct="1">
              <a:spcAft>
                <a:spcPts val="0"/>
              </a:spcAft>
              <a:defRPr/>
            </a:pPr>
            <a:r>
              <a:rPr lang="en-US" sz="2400" dirty="0" smtClean="0">
                <a:latin typeface="Adobe Heiti Std R" pitchFamily="34" charset="-128"/>
                <a:ea typeface="Adobe Heiti Std R" pitchFamily="34" charset="-128"/>
                <a:cs typeface="+mj-cs"/>
              </a:rPr>
              <a:t>CYBERCRIME ; </a:t>
            </a:r>
            <a:br>
              <a:rPr lang="en-US" sz="2400" dirty="0" smtClean="0">
                <a:latin typeface="Adobe Heiti Std R" pitchFamily="34" charset="-128"/>
                <a:ea typeface="Adobe Heiti Std R" pitchFamily="34" charset="-128"/>
                <a:cs typeface="+mj-cs"/>
              </a:rPr>
            </a:br>
            <a:r>
              <a:rPr lang="en-US" sz="2400" dirty="0" smtClean="0">
                <a:solidFill>
                  <a:srgbClr val="FF0000"/>
                </a:solidFill>
                <a:latin typeface="Adobe Heiti Std R" pitchFamily="34" charset="-128"/>
                <a:ea typeface="Adobe Heiti Std R" pitchFamily="34" charset="-128"/>
                <a:cs typeface="+mj-cs"/>
              </a:rPr>
              <a:t>1. JENIS AKTIFITAS</a:t>
            </a:r>
            <a:endParaRPr lang="en-US" sz="2400" dirty="0">
              <a:solidFill>
                <a:srgbClr val="FF0000"/>
              </a:solidFill>
              <a:ea typeface="+mj-ea"/>
              <a:cs typeface="+mj-cs"/>
            </a:endParaRPr>
          </a:p>
        </p:txBody>
      </p:sp>
      <p:sp>
        <p:nvSpPr>
          <p:cNvPr id="8" name="Content Placeholder 7"/>
          <p:cNvSpPr>
            <a:spLocks noGrp="1"/>
          </p:cNvSpPr>
          <p:nvPr>
            <p:ph idx="1"/>
          </p:nvPr>
        </p:nvSpPr>
        <p:spPr>
          <a:xfrm>
            <a:off x="457200" y="1676400"/>
            <a:ext cx="8229600" cy="4525963"/>
          </a:xfrm>
        </p:spPr>
        <p:txBody>
          <a:bodyPr>
            <a:normAutofit fontScale="77500" lnSpcReduction="20000"/>
          </a:bodyPr>
          <a:lstStyle/>
          <a:p>
            <a:pPr marL="371475" indent="-371475" algn="just" eaLnBrk="1" fontAlgn="auto" hangingPunct="1">
              <a:spcAft>
                <a:spcPts val="0"/>
              </a:spcAft>
              <a:buFont typeface="Wingdings 3"/>
              <a:buNone/>
              <a:defRPr/>
            </a:pPr>
            <a:r>
              <a:rPr lang="en-US" b="1" i="1" dirty="0" err="1" smtClean="0">
                <a:ea typeface="+mn-ea"/>
                <a:cs typeface="+mn-cs"/>
              </a:rPr>
              <a:t>i</a:t>
            </a:r>
            <a:r>
              <a:rPr lang="en-US" b="1" i="1" dirty="0" smtClean="0">
                <a:ea typeface="+mn-ea"/>
                <a:cs typeface="+mn-cs"/>
              </a:rPr>
              <a:t>. </a:t>
            </a:r>
            <a:r>
              <a:rPr lang="en-US" b="1" i="1" dirty="0" err="1" smtClean="0">
                <a:ea typeface="+mn-ea"/>
                <a:cs typeface="+mn-cs"/>
              </a:rPr>
              <a:t>Cybersquatting</a:t>
            </a:r>
            <a:r>
              <a:rPr lang="en-US" b="1" i="1" dirty="0" smtClean="0">
                <a:ea typeface="+mn-ea"/>
                <a:cs typeface="+mn-cs"/>
              </a:rPr>
              <a:t> and </a:t>
            </a:r>
            <a:r>
              <a:rPr lang="en-US" b="1" i="1" dirty="0" err="1" smtClean="0">
                <a:ea typeface="+mn-ea"/>
                <a:cs typeface="+mn-cs"/>
              </a:rPr>
              <a:t>Typosquatting</a:t>
            </a:r>
            <a:endParaRPr lang="en-US" b="1" i="1" dirty="0" smtClean="0">
              <a:ea typeface="+mn-ea"/>
              <a:cs typeface="+mn-cs"/>
            </a:endParaRPr>
          </a:p>
          <a:p>
            <a:pPr marL="627507" lvl="1" indent="-371475" algn="just" eaLnBrk="1" fontAlgn="auto" hangingPunct="1">
              <a:spcBef>
                <a:spcPts val="324"/>
              </a:spcBef>
              <a:spcAft>
                <a:spcPts val="0"/>
              </a:spcAft>
              <a:buFont typeface="Verdana"/>
              <a:buChar char="◦"/>
              <a:defRPr/>
            </a:pPr>
            <a:r>
              <a:rPr lang="en-US" sz="2500" i="1" dirty="0" err="1" smtClean="0">
                <a:ea typeface="+mn-ea"/>
              </a:rPr>
              <a:t>Cybersquatting</a:t>
            </a:r>
            <a:r>
              <a:rPr lang="en-US" sz="2500" i="1" dirty="0" smtClean="0">
                <a:ea typeface="+mn-ea"/>
              </a:rPr>
              <a:t> </a:t>
            </a:r>
            <a:r>
              <a:rPr lang="en-US" sz="2500" dirty="0" err="1" smtClean="0">
                <a:ea typeface="+mn-ea"/>
              </a:rPr>
              <a:t>merupakan</a:t>
            </a:r>
            <a:r>
              <a:rPr lang="en-US" sz="2500" dirty="0" smtClean="0">
                <a:ea typeface="+mn-ea"/>
              </a:rPr>
              <a:t> </a:t>
            </a:r>
            <a:r>
              <a:rPr lang="en-US" sz="2500" dirty="0" err="1" smtClean="0">
                <a:ea typeface="+mn-ea"/>
              </a:rPr>
              <a:t>kejahatan</a:t>
            </a:r>
            <a:r>
              <a:rPr lang="en-US" sz="2500" dirty="0" smtClean="0">
                <a:ea typeface="+mn-ea"/>
              </a:rPr>
              <a:t> yang </a:t>
            </a:r>
            <a:r>
              <a:rPr lang="en-US" sz="2500" dirty="0" err="1" smtClean="0">
                <a:ea typeface="+mn-ea"/>
              </a:rPr>
              <a:t>dilakukan</a:t>
            </a:r>
            <a:r>
              <a:rPr lang="en-US" sz="2500" dirty="0" smtClean="0">
                <a:ea typeface="+mn-ea"/>
              </a:rPr>
              <a:t> </a:t>
            </a:r>
            <a:r>
              <a:rPr lang="en-US" sz="2500" dirty="0" err="1" smtClean="0">
                <a:ea typeface="+mn-ea"/>
              </a:rPr>
              <a:t>dengan</a:t>
            </a:r>
            <a:r>
              <a:rPr lang="en-US" sz="2500" dirty="0" smtClean="0">
                <a:ea typeface="+mn-ea"/>
              </a:rPr>
              <a:t> </a:t>
            </a:r>
            <a:r>
              <a:rPr lang="en-US" sz="2500" dirty="0" err="1" smtClean="0">
                <a:ea typeface="+mn-ea"/>
              </a:rPr>
              <a:t>mendaftarkan</a:t>
            </a:r>
            <a:r>
              <a:rPr lang="en-US" sz="2500" dirty="0" smtClean="0">
                <a:ea typeface="+mn-ea"/>
              </a:rPr>
              <a:t> domain </a:t>
            </a:r>
            <a:r>
              <a:rPr lang="en-US" sz="2500" dirty="0" err="1" smtClean="0">
                <a:ea typeface="+mn-ea"/>
              </a:rPr>
              <a:t>nama</a:t>
            </a:r>
            <a:r>
              <a:rPr lang="en-US" sz="2500" dirty="0" smtClean="0">
                <a:ea typeface="+mn-ea"/>
              </a:rPr>
              <a:t> </a:t>
            </a:r>
            <a:r>
              <a:rPr lang="en-US" sz="2500" dirty="0" err="1" smtClean="0">
                <a:ea typeface="+mn-ea"/>
              </a:rPr>
              <a:t>perusahaan</a:t>
            </a:r>
            <a:r>
              <a:rPr lang="en-US" sz="2500" dirty="0" smtClean="0">
                <a:ea typeface="+mn-ea"/>
              </a:rPr>
              <a:t> </a:t>
            </a:r>
            <a:r>
              <a:rPr lang="en-US" sz="2500" dirty="0" err="1" smtClean="0">
                <a:ea typeface="+mn-ea"/>
              </a:rPr>
              <a:t>orang</a:t>
            </a:r>
            <a:r>
              <a:rPr lang="en-US" sz="2500" dirty="0" smtClean="0">
                <a:ea typeface="+mn-ea"/>
              </a:rPr>
              <a:t> lain </a:t>
            </a:r>
            <a:r>
              <a:rPr lang="en-US" sz="2500" dirty="0" err="1" smtClean="0">
                <a:ea typeface="+mn-ea"/>
              </a:rPr>
              <a:t>dan</a:t>
            </a:r>
            <a:r>
              <a:rPr lang="en-US" sz="2500" dirty="0" smtClean="0">
                <a:ea typeface="+mn-ea"/>
              </a:rPr>
              <a:t> </a:t>
            </a:r>
            <a:r>
              <a:rPr lang="en-US" sz="2500" dirty="0" err="1" smtClean="0">
                <a:ea typeface="+mn-ea"/>
              </a:rPr>
              <a:t>kemudian</a:t>
            </a:r>
            <a:r>
              <a:rPr lang="en-US" sz="2500" dirty="0" smtClean="0">
                <a:ea typeface="+mn-ea"/>
              </a:rPr>
              <a:t> </a:t>
            </a:r>
            <a:r>
              <a:rPr lang="en-US" sz="2500" dirty="0" err="1" smtClean="0">
                <a:ea typeface="+mn-ea"/>
              </a:rPr>
              <a:t>berusaha</a:t>
            </a:r>
            <a:r>
              <a:rPr lang="en-US" sz="2500" dirty="0" smtClean="0">
                <a:ea typeface="+mn-ea"/>
              </a:rPr>
              <a:t> </a:t>
            </a:r>
            <a:r>
              <a:rPr lang="en-US" sz="2500" dirty="0" err="1" smtClean="0">
                <a:ea typeface="+mn-ea"/>
              </a:rPr>
              <a:t>menjualnya</a:t>
            </a:r>
            <a:r>
              <a:rPr lang="en-US" sz="2500" dirty="0" smtClean="0">
                <a:ea typeface="+mn-ea"/>
              </a:rPr>
              <a:t> </a:t>
            </a:r>
            <a:r>
              <a:rPr lang="en-US" sz="2500" dirty="0" err="1" smtClean="0">
                <a:ea typeface="+mn-ea"/>
              </a:rPr>
              <a:t>kepada</a:t>
            </a:r>
            <a:r>
              <a:rPr lang="en-US" sz="2500" dirty="0" smtClean="0">
                <a:ea typeface="+mn-ea"/>
              </a:rPr>
              <a:t> </a:t>
            </a:r>
            <a:r>
              <a:rPr lang="en-US" sz="2500" dirty="0" err="1" smtClean="0">
                <a:ea typeface="+mn-ea"/>
              </a:rPr>
              <a:t>perusahaan</a:t>
            </a:r>
            <a:r>
              <a:rPr lang="en-US" sz="2500" dirty="0" smtClean="0">
                <a:ea typeface="+mn-ea"/>
              </a:rPr>
              <a:t> </a:t>
            </a:r>
            <a:r>
              <a:rPr lang="en-US" sz="2500" dirty="0" err="1" smtClean="0">
                <a:ea typeface="+mn-ea"/>
              </a:rPr>
              <a:t>tersebut</a:t>
            </a:r>
            <a:r>
              <a:rPr lang="en-US" sz="2500" dirty="0" smtClean="0">
                <a:ea typeface="+mn-ea"/>
              </a:rPr>
              <a:t> </a:t>
            </a:r>
            <a:r>
              <a:rPr lang="en-US" sz="2500" dirty="0" err="1" smtClean="0">
                <a:ea typeface="+mn-ea"/>
              </a:rPr>
              <a:t>dengan</a:t>
            </a:r>
            <a:r>
              <a:rPr lang="en-US" sz="2500" dirty="0" smtClean="0">
                <a:ea typeface="+mn-ea"/>
              </a:rPr>
              <a:t> </a:t>
            </a:r>
            <a:r>
              <a:rPr lang="en-US" sz="2500" dirty="0" err="1" smtClean="0">
                <a:ea typeface="+mn-ea"/>
              </a:rPr>
              <a:t>harga</a:t>
            </a:r>
            <a:r>
              <a:rPr lang="en-US" sz="2500" dirty="0" smtClean="0">
                <a:ea typeface="+mn-ea"/>
              </a:rPr>
              <a:t> yang </a:t>
            </a:r>
            <a:r>
              <a:rPr lang="en-US" sz="2500" dirty="0" err="1" smtClean="0">
                <a:ea typeface="+mn-ea"/>
              </a:rPr>
              <a:t>lebih</a:t>
            </a:r>
            <a:r>
              <a:rPr lang="en-US" sz="2500" dirty="0" smtClean="0">
                <a:ea typeface="+mn-ea"/>
              </a:rPr>
              <a:t> </a:t>
            </a:r>
            <a:r>
              <a:rPr lang="en-US" sz="2500" dirty="0" err="1" smtClean="0">
                <a:ea typeface="+mn-ea"/>
              </a:rPr>
              <a:t>mahal</a:t>
            </a:r>
            <a:r>
              <a:rPr lang="en-US" sz="2500" dirty="0" smtClean="0">
                <a:ea typeface="+mn-ea"/>
              </a:rPr>
              <a:t>. </a:t>
            </a:r>
            <a:r>
              <a:rPr lang="en-US" sz="2500" dirty="0" err="1" smtClean="0">
                <a:ea typeface="+mn-ea"/>
              </a:rPr>
              <a:t>Pekerjaan</a:t>
            </a:r>
            <a:r>
              <a:rPr lang="en-US" sz="2500" dirty="0" smtClean="0">
                <a:ea typeface="+mn-ea"/>
              </a:rPr>
              <a:t> </a:t>
            </a:r>
            <a:r>
              <a:rPr lang="en-US" sz="2500" dirty="0" err="1" smtClean="0">
                <a:ea typeface="+mn-ea"/>
              </a:rPr>
              <a:t>ini</a:t>
            </a:r>
            <a:r>
              <a:rPr lang="en-US" sz="2500" dirty="0" smtClean="0">
                <a:ea typeface="+mn-ea"/>
              </a:rPr>
              <a:t> </a:t>
            </a:r>
            <a:r>
              <a:rPr lang="en-US" sz="2500" dirty="0" err="1" smtClean="0">
                <a:ea typeface="+mn-ea"/>
              </a:rPr>
              <a:t>mirip</a:t>
            </a:r>
            <a:r>
              <a:rPr lang="en-US" sz="2500" dirty="0" smtClean="0">
                <a:ea typeface="+mn-ea"/>
              </a:rPr>
              <a:t> </a:t>
            </a:r>
            <a:r>
              <a:rPr lang="en-US" sz="2500" dirty="0" err="1" smtClean="0">
                <a:ea typeface="+mn-ea"/>
              </a:rPr>
              <a:t>dengan</a:t>
            </a:r>
            <a:r>
              <a:rPr lang="en-US" sz="2500" dirty="0" smtClean="0">
                <a:ea typeface="+mn-ea"/>
              </a:rPr>
              <a:t> </a:t>
            </a:r>
            <a:r>
              <a:rPr lang="en-US" sz="2500" dirty="0" err="1" smtClean="0">
                <a:ea typeface="+mn-ea"/>
              </a:rPr>
              <a:t>calo</a:t>
            </a:r>
            <a:r>
              <a:rPr lang="en-US" sz="2500" dirty="0" smtClean="0">
                <a:ea typeface="+mn-ea"/>
              </a:rPr>
              <a:t> </a:t>
            </a:r>
            <a:r>
              <a:rPr lang="en-US" sz="2500" dirty="0" err="1" smtClean="0">
                <a:ea typeface="+mn-ea"/>
              </a:rPr>
              <a:t>karcis</a:t>
            </a:r>
            <a:r>
              <a:rPr lang="en-US" sz="2500" dirty="0" smtClean="0">
                <a:ea typeface="+mn-ea"/>
              </a:rPr>
              <a:t>.</a:t>
            </a:r>
          </a:p>
          <a:p>
            <a:pPr marL="627507" lvl="1" indent="-371475" algn="just" eaLnBrk="1" fontAlgn="auto" hangingPunct="1">
              <a:spcBef>
                <a:spcPts val="324"/>
              </a:spcBef>
              <a:spcAft>
                <a:spcPts val="0"/>
              </a:spcAft>
              <a:buFont typeface="Verdana"/>
              <a:buChar char="◦"/>
              <a:defRPr/>
            </a:pPr>
            <a:r>
              <a:rPr lang="en-US" sz="2500" i="1" dirty="0" err="1" smtClean="0">
                <a:ea typeface="+mn-ea"/>
              </a:rPr>
              <a:t>Typosquatting</a:t>
            </a:r>
            <a:r>
              <a:rPr lang="en-US" sz="2500" dirty="0" smtClean="0">
                <a:ea typeface="+mn-ea"/>
              </a:rPr>
              <a:t> </a:t>
            </a:r>
            <a:r>
              <a:rPr lang="en-US" sz="2500" dirty="0" err="1" smtClean="0">
                <a:ea typeface="+mn-ea"/>
              </a:rPr>
              <a:t>adalah</a:t>
            </a:r>
            <a:r>
              <a:rPr lang="en-US" sz="2500" dirty="0" smtClean="0">
                <a:ea typeface="+mn-ea"/>
              </a:rPr>
              <a:t> </a:t>
            </a:r>
            <a:r>
              <a:rPr lang="en-US" sz="2500" dirty="0" err="1" smtClean="0">
                <a:ea typeface="+mn-ea"/>
              </a:rPr>
              <a:t>kejahatan</a:t>
            </a:r>
            <a:r>
              <a:rPr lang="en-US" sz="2500" dirty="0" smtClean="0">
                <a:ea typeface="+mn-ea"/>
              </a:rPr>
              <a:t> </a:t>
            </a:r>
            <a:r>
              <a:rPr lang="en-US" sz="2500" dirty="0" err="1" smtClean="0">
                <a:ea typeface="+mn-ea"/>
              </a:rPr>
              <a:t>dengan</a:t>
            </a:r>
            <a:r>
              <a:rPr lang="en-US" sz="2500" dirty="0" smtClean="0">
                <a:ea typeface="+mn-ea"/>
              </a:rPr>
              <a:t> </a:t>
            </a:r>
            <a:r>
              <a:rPr lang="en-US" sz="2500" dirty="0" err="1" smtClean="0">
                <a:ea typeface="+mn-ea"/>
              </a:rPr>
              <a:t>membuat</a:t>
            </a:r>
            <a:r>
              <a:rPr lang="en-US" sz="2500" dirty="0" smtClean="0">
                <a:ea typeface="+mn-ea"/>
              </a:rPr>
              <a:t> domain </a:t>
            </a:r>
            <a:r>
              <a:rPr lang="en-US" sz="2500" dirty="0" err="1" smtClean="0">
                <a:ea typeface="+mn-ea"/>
              </a:rPr>
              <a:t>plesetan</a:t>
            </a:r>
            <a:r>
              <a:rPr lang="en-US" sz="2500" dirty="0" smtClean="0">
                <a:ea typeface="+mn-ea"/>
              </a:rPr>
              <a:t> </a:t>
            </a:r>
            <a:r>
              <a:rPr lang="en-US" sz="2500" dirty="0" err="1" smtClean="0">
                <a:ea typeface="+mn-ea"/>
              </a:rPr>
              <a:t>yaitu</a:t>
            </a:r>
            <a:r>
              <a:rPr lang="en-US" sz="2500" dirty="0" smtClean="0">
                <a:ea typeface="+mn-ea"/>
              </a:rPr>
              <a:t> domain yang </a:t>
            </a:r>
            <a:r>
              <a:rPr lang="en-US" sz="2500" dirty="0" err="1" smtClean="0">
                <a:ea typeface="+mn-ea"/>
              </a:rPr>
              <a:t>mirip</a:t>
            </a:r>
            <a:r>
              <a:rPr lang="en-US" sz="2500" dirty="0" smtClean="0">
                <a:ea typeface="+mn-ea"/>
              </a:rPr>
              <a:t> </a:t>
            </a:r>
            <a:r>
              <a:rPr lang="en-US" sz="2500" dirty="0" err="1" smtClean="0">
                <a:ea typeface="+mn-ea"/>
              </a:rPr>
              <a:t>dengan</a:t>
            </a:r>
            <a:r>
              <a:rPr lang="en-US" sz="2500" dirty="0" smtClean="0">
                <a:ea typeface="+mn-ea"/>
              </a:rPr>
              <a:t> </a:t>
            </a:r>
            <a:r>
              <a:rPr lang="en-US" sz="2500" dirty="0" err="1" smtClean="0">
                <a:ea typeface="+mn-ea"/>
              </a:rPr>
              <a:t>nama</a:t>
            </a:r>
            <a:r>
              <a:rPr lang="en-US" sz="2500" dirty="0" smtClean="0">
                <a:ea typeface="+mn-ea"/>
              </a:rPr>
              <a:t> domain </a:t>
            </a:r>
            <a:r>
              <a:rPr lang="en-US" sz="2500" dirty="0" err="1" smtClean="0">
                <a:ea typeface="+mn-ea"/>
              </a:rPr>
              <a:t>orang</a:t>
            </a:r>
            <a:r>
              <a:rPr lang="en-US" sz="2500" dirty="0" smtClean="0">
                <a:ea typeface="+mn-ea"/>
              </a:rPr>
              <a:t> lain, </a:t>
            </a:r>
            <a:r>
              <a:rPr lang="en-US" sz="2500" dirty="0" err="1" smtClean="0">
                <a:ea typeface="+mn-ea"/>
              </a:rPr>
              <a:t>biasanya</a:t>
            </a:r>
            <a:r>
              <a:rPr lang="en-US" sz="2500" dirty="0" smtClean="0">
                <a:ea typeface="+mn-ea"/>
              </a:rPr>
              <a:t> </a:t>
            </a:r>
            <a:r>
              <a:rPr lang="en-US" sz="2500" dirty="0" err="1" smtClean="0">
                <a:ea typeface="+mn-ea"/>
              </a:rPr>
              <a:t>merupakan</a:t>
            </a:r>
            <a:r>
              <a:rPr lang="en-US" sz="2500" dirty="0" smtClean="0">
                <a:ea typeface="+mn-ea"/>
              </a:rPr>
              <a:t> </a:t>
            </a:r>
            <a:r>
              <a:rPr lang="en-US" sz="2500" dirty="0" err="1" smtClean="0">
                <a:ea typeface="+mn-ea"/>
              </a:rPr>
              <a:t>nama</a:t>
            </a:r>
            <a:r>
              <a:rPr lang="en-US" sz="2500" dirty="0" smtClean="0">
                <a:ea typeface="+mn-ea"/>
              </a:rPr>
              <a:t> domain </a:t>
            </a:r>
            <a:r>
              <a:rPr lang="en-US" sz="2500" dirty="0" err="1" smtClean="0">
                <a:ea typeface="+mn-ea"/>
              </a:rPr>
              <a:t>saingan</a:t>
            </a:r>
            <a:r>
              <a:rPr lang="en-US" sz="2500" dirty="0" smtClean="0">
                <a:ea typeface="+mn-ea"/>
              </a:rPr>
              <a:t> </a:t>
            </a:r>
            <a:r>
              <a:rPr lang="en-US" sz="2500" dirty="0" err="1" smtClean="0">
                <a:ea typeface="+mn-ea"/>
              </a:rPr>
              <a:t>perusahaan</a:t>
            </a:r>
            <a:r>
              <a:rPr lang="en-US" sz="2500" dirty="0" smtClean="0">
                <a:ea typeface="+mn-ea"/>
              </a:rPr>
              <a:t>.</a:t>
            </a:r>
          </a:p>
          <a:p>
            <a:pPr marL="371475" indent="-371475" algn="just" eaLnBrk="1" fontAlgn="auto" hangingPunct="1">
              <a:spcAft>
                <a:spcPts val="0"/>
              </a:spcAft>
              <a:buFont typeface="Wingdings 3"/>
              <a:buNone/>
              <a:defRPr/>
            </a:pPr>
            <a:r>
              <a:rPr lang="en-US" b="1" dirty="0" smtClean="0">
                <a:ea typeface="+mn-ea"/>
                <a:cs typeface="+mn-cs"/>
              </a:rPr>
              <a:t>j.    </a:t>
            </a:r>
            <a:r>
              <a:rPr lang="en-US" b="1" i="1" dirty="0" smtClean="0">
                <a:ea typeface="+mn-ea"/>
                <a:cs typeface="+mn-cs"/>
              </a:rPr>
              <a:t>Hijacking</a:t>
            </a:r>
          </a:p>
          <a:p>
            <a:pPr marL="627507" lvl="1" indent="-371475" algn="just" eaLnBrk="1" fontAlgn="auto" hangingPunct="1">
              <a:spcBef>
                <a:spcPts val="324"/>
              </a:spcBef>
              <a:spcAft>
                <a:spcPts val="0"/>
              </a:spcAft>
              <a:buFont typeface="Verdana"/>
              <a:buChar char="◦"/>
              <a:defRPr/>
            </a:pPr>
            <a:r>
              <a:rPr lang="en-US" sz="2500" dirty="0" smtClean="0">
                <a:ea typeface="+mn-ea"/>
              </a:rPr>
              <a:t>Hijacking </a:t>
            </a:r>
            <a:r>
              <a:rPr lang="en-US" sz="2500" dirty="0" err="1" smtClean="0">
                <a:ea typeface="+mn-ea"/>
              </a:rPr>
              <a:t>merupakan</a:t>
            </a:r>
            <a:r>
              <a:rPr lang="en-US" sz="2500" dirty="0" smtClean="0">
                <a:ea typeface="+mn-ea"/>
              </a:rPr>
              <a:t> </a:t>
            </a:r>
            <a:r>
              <a:rPr lang="en-US" sz="2500" dirty="0" err="1" smtClean="0">
                <a:ea typeface="+mn-ea"/>
              </a:rPr>
              <a:t>kejahatan</a:t>
            </a:r>
            <a:r>
              <a:rPr lang="en-US" sz="2500" dirty="0" smtClean="0">
                <a:ea typeface="+mn-ea"/>
              </a:rPr>
              <a:t> </a:t>
            </a:r>
            <a:r>
              <a:rPr lang="en-US" sz="2500" dirty="0" err="1" smtClean="0">
                <a:ea typeface="+mn-ea"/>
              </a:rPr>
              <a:t>pembajakan</a:t>
            </a:r>
            <a:r>
              <a:rPr lang="en-US" sz="2500" dirty="0" smtClean="0">
                <a:ea typeface="+mn-ea"/>
              </a:rPr>
              <a:t> </a:t>
            </a:r>
            <a:r>
              <a:rPr lang="en-US" sz="2500" dirty="0" err="1" smtClean="0">
                <a:ea typeface="+mn-ea"/>
              </a:rPr>
              <a:t>terhadap</a:t>
            </a:r>
            <a:r>
              <a:rPr lang="en-US" sz="2500" dirty="0" smtClean="0">
                <a:ea typeface="+mn-ea"/>
              </a:rPr>
              <a:t> </a:t>
            </a:r>
            <a:r>
              <a:rPr lang="en-US" sz="2500" dirty="0" err="1" smtClean="0">
                <a:ea typeface="+mn-ea"/>
              </a:rPr>
              <a:t>hasil</a:t>
            </a:r>
            <a:r>
              <a:rPr lang="en-US" sz="2500" dirty="0" smtClean="0">
                <a:ea typeface="+mn-ea"/>
              </a:rPr>
              <a:t> </a:t>
            </a:r>
            <a:r>
              <a:rPr lang="en-US" sz="2500" dirty="0" err="1" smtClean="0">
                <a:ea typeface="+mn-ea"/>
              </a:rPr>
              <a:t>karya</a:t>
            </a:r>
            <a:r>
              <a:rPr lang="en-US" sz="2500" dirty="0" smtClean="0">
                <a:ea typeface="+mn-ea"/>
              </a:rPr>
              <a:t> </a:t>
            </a:r>
            <a:r>
              <a:rPr lang="en-US" sz="2500" dirty="0" err="1" smtClean="0">
                <a:ea typeface="+mn-ea"/>
              </a:rPr>
              <a:t>orang</a:t>
            </a:r>
            <a:r>
              <a:rPr lang="en-US" sz="2500" dirty="0" smtClean="0">
                <a:ea typeface="+mn-ea"/>
              </a:rPr>
              <a:t> lain, </a:t>
            </a:r>
            <a:r>
              <a:rPr lang="en-US" sz="2500" dirty="0" err="1" smtClean="0">
                <a:ea typeface="+mn-ea"/>
              </a:rPr>
              <a:t>biasanya</a:t>
            </a:r>
            <a:r>
              <a:rPr lang="en-US" sz="2500" dirty="0" smtClean="0">
                <a:ea typeface="+mn-ea"/>
              </a:rPr>
              <a:t>  </a:t>
            </a:r>
            <a:r>
              <a:rPr lang="en-US" sz="2500" dirty="0" err="1" smtClean="0">
                <a:ea typeface="+mn-ea"/>
              </a:rPr>
              <a:t>pembajakan</a:t>
            </a:r>
            <a:r>
              <a:rPr lang="en-US" sz="2500" dirty="0" smtClean="0">
                <a:ea typeface="+mn-ea"/>
              </a:rPr>
              <a:t> </a:t>
            </a:r>
            <a:r>
              <a:rPr lang="en-US" sz="2500" dirty="0" err="1" smtClean="0">
                <a:ea typeface="+mn-ea"/>
              </a:rPr>
              <a:t>perangkat</a:t>
            </a:r>
            <a:r>
              <a:rPr lang="en-US" sz="2500" dirty="0" smtClean="0">
                <a:ea typeface="+mn-ea"/>
              </a:rPr>
              <a:t> </a:t>
            </a:r>
            <a:r>
              <a:rPr lang="en-US" sz="2500" dirty="0" err="1" smtClean="0">
                <a:ea typeface="+mn-ea"/>
              </a:rPr>
              <a:t>lunak</a:t>
            </a:r>
            <a:r>
              <a:rPr lang="en-US" sz="2500" dirty="0" smtClean="0">
                <a:ea typeface="+mn-ea"/>
              </a:rPr>
              <a:t> (Software Piracy).</a:t>
            </a:r>
            <a:endParaRPr lang="en-US" sz="2500" i="1" dirty="0" smtClean="0">
              <a:ea typeface="+mn-ea"/>
            </a:endParaRPr>
          </a:p>
          <a:p>
            <a:pPr marL="371475" indent="-371475" algn="just" eaLnBrk="1" fontAlgn="auto" hangingPunct="1">
              <a:spcAft>
                <a:spcPts val="0"/>
              </a:spcAft>
              <a:buFont typeface="Wingdings 3"/>
              <a:buNone/>
              <a:defRPr/>
            </a:pPr>
            <a:r>
              <a:rPr lang="en-US" b="1" i="1" dirty="0" smtClean="0">
                <a:ea typeface="+mn-ea"/>
                <a:cs typeface="+mn-cs"/>
              </a:rPr>
              <a:t>k. 	Cyber </a:t>
            </a:r>
            <a:r>
              <a:rPr lang="en-US" b="1" i="1" dirty="0" err="1" smtClean="0">
                <a:ea typeface="+mn-ea"/>
                <a:cs typeface="+mn-cs"/>
              </a:rPr>
              <a:t>Terorism</a:t>
            </a:r>
            <a:endParaRPr lang="en-US" b="1" i="1" dirty="0" smtClean="0">
              <a:ea typeface="+mn-ea"/>
              <a:cs typeface="+mn-cs"/>
            </a:endParaRPr>
          </a:p>
          <a:p>
            <a:pPr marL="627507" lvl="1" indent="-371475" algn="just" eaLnBrk="1" fontAlgn="auto" hangingPunct="1">
              <a:spcBef>
                <a:spcPts val="324"/>
              </a:spcBef>
              <a:spcAft>
                <a:spcPts val="0"/>
              </a:spcAft>
              <a:buFont typeface="Verdana"/>
              <a:buChar char="◦"/>
              <a:defRPr/>
            </a:pPr>
            <a:r>
              <a:rPr lang="en-US" sz="2500" dirty="0" err="1" smtClean="0">
                <a:ea typeface="+mn-ea"/>
              </a:rPr>
              <a:t>Kejahatan</a:t>
            </a:r>
            <a:r>
              <a:rPr lang="en-US" sz="2500" dirty="0" smtClean="0">
                <a:ea typeface="+mn-ea"/>
              </a:rPr>
              <a:t> yang </a:t>
            </a:r>
            <a:r>
              <a:rPr lang="en-US" sz="2500" dirty="0" err="1" smtClean="0">
                <a:ea typeface="+mn-ea"/>
              </a:rPr>
              <a:t>dilakukan</a:t>
            </a:r>
            <a:r>
              <a:rPr lang="en-US" sz="2500" dirty="0" smtClean="0">
                <a:ea typeface="+mn-ea"/>
              </a:rPr>
              <a:t> </a:t>
            </a:r>
            <a:r>
              <a:rPr lang="en-US" sz="2500" dirty="0" err="1" smtClean="0">
                <a:ea typeface="+mn-ea"/>
              </a:rPr>
              <a:t>untuk</a:t>
            </a:r>
            <a:r>
              <a:rPr lang="en-US" sz="2500" dirty="0" smtClean="0">
                <a:ea typeface="+mn-ea"/>
              </a:rPr>
              <a:t> </a:t>
            </a:r>
            <a:r>
              <a:rPr lang="en-US" sz="2500" dirty="0" err="1" smtClean="0">
                <a:ea typeface="+mn-ea"/>
              </a:rPr>
              <a:t>mengancam</a:t>
            </a:r>
            <a:r>
              <a:rPr lang="en-US" sz="2500" dirty="0" smtClean="0">
                <a:ea typeface="+mn-ea"/>
              </a:rPr>
              <a:t> </a:t>
            </a:r>
            <a:r>
              <a:rPr lang="en-US" sz="2500" dirty="0" err="1" smtClean="0">
                <a:ea typeface="+mn-ea"/>
              </a:rPr>
              <a:t>pemerintah</a:t>
            </a:r>
            <a:r>
              <a:rPr lang="en-US" sz="2500" dirty="0" smtClean="0">
                <a:ea typeface="+mn-ea"/>
              </a:rPr>
              <a:t> </a:t>
            </a:r>
            <a:r>
              <a:rPr lang="en-US" sz="2500" dirty="0" err="1" smtClean="0">
                <a:ea typeface="+mn-ea"/>
              </a:rPr>
              <a:t>atau</a:t>
            </a:r>
            <a:r>
              <a:rPr lang="en-US" sz="2500" dirty="0" smtClean="0">
                <a:ea typeface="+mn-ea"/>
              </a:rPr>
              <a:t> </a:t>
            </a:r>
            <a:r>
              <a:rPr lang="en-US" sz="2500" dirty="0" err="1" smtClean="0">
                <a:ea typeface="+mn-ea"/>
              </a:rPr>
              <a:t>warga</a:t>
            </a:r>
            <a:r>
              <a:rPr lang="en-US" sz="2500" dirty="0" smtClean="0">
                <a:ea typeface="+mn-ea"/>
              </a:rPr>
              <a:t> </a:t>
            </a:r>
            <a:r>
              <a:rPr lang="en-US" sz="2500" dirty="0" err="1" smtClean="0">
                <a:ea typeface="+mn-ea"/>
              </a:rPr>
              <a:t>negara</a:t>
            </a:r>
            <a:r>
              <a:rPr lang="en-US" sz="2500" dirty="0" smtClean="0">
                <a:ea typeface="+mn-ea"/>
              </a:rPr>
              <a:t>, </a:t>
            </a:r>
            <a:r>
              <a:rPr lang="en-US" sz="2500" dirty="0" err="1" smtClean="0">
                <a:ea typeface="+mn-ea"/>
              </a:rPr>
              <a:t>termasuk</a:t>
            </a:r>
            <a:r>
              <a:rPr lang="en-US" sz="2500" dirty="0" smtClean="0">
                <a:ea typeface="+mn-ea"/>
              </a:rPr>
              <a:t> cracking </a:t>
            </a:r>
            <a:r>
              <a:rPr lang="en-US" sz="2500" dirty="0" err="1" smtClean="0">
                <a:ea typeface="+mn-ea"/>
              </a:rPr>
              <a:t>ke</a:t>
            </a:r>
            <a:r>
              <a:rPr lang="en-US" sz="2500" dirty="0" smtClean="0">
                <a:ea typeface="+mn-ea"/>
              </a:rPr>
              <a:t> </a:t>
            </a:r>
            <a:r>
              <a:rPr lang="en-US" sz="2500" dirty="0" err="1" smtClean="0">
                <a:ea typeface="+mn-ea"/>
              </a:rPr>
              <a:t>situs</a:t>
            </a:r>
            <a:r>
              <a:rPr lang="en-US" sz="2500" dirty="0" smtClean="0">
                <a:ea typeface="+mn-ea"/>
              </a:rPr>
              <a:t> </a:t>
            </a:r>
            <a:r>
              <a:rPr lang="en-US" sz="2500" dirty="0" err="1" smtClean="0">
                <a:ea typeface="+mn-ea"/>
              </a:rPr>
              <a:t>pemerintah</a:t>
            </a:r>
            <a:r>
              <a:rPr lang="en-US" sz="2500" dirty="0" smtClean="0">
                <a:ea typeface="+mn-ea"/>
              </a:rPr>
              <a:t> </a:t>
            </a:r>
            <a:r>
              <a:rPr lang="en-US" sz="2500" dirty="0" err="1" smtClean="0">
                <a:ea typeface="+mn-ea"/>
              </a:rPr>
              <a:t>atau</a:t>
            </a:r>
            <a:r>
              <a:rPr lang="en-US" sz="2500" dirty="0" smtClean="0">
                <a:ea typeface="+mn-ea"/>
              </a:rPr>
              <a:t> </a:t>
            </a:r>
            <a:r>
              <a:rPr lang="en-US" sz="2500" dirty="0" err="1" smtClean="0">
                <a:ea typeface="+mn-ea"/>
              </a:rPr>
              <a:t>militer</a:t>
            </a:r>
            <a:r>
              <a:rPr lang="en-US" sz="2500" dirty="0" smtClean="0">
                <a:ea typeface="+mn-ea"/>
              </a:rPr>
              <a:t>.</a:t>
            </a:r>
          </a:p>
          <a:p>
            <a:pPr marL="365760" indent="-256032" eaLnBrk="1" fontAlgn="auto" hangingPunct="1">
              <a:spcAft>
                <a:spcPts val="0"/>
              </a:spcAft>
              <a:buFont typeface="Wingdings 3"/>
              <a:buChar char=""/>
              <a:defRPr/>
            </a:pPr>
            <a:endParaRPr lang="en-US" dirty="0">
              <a:ea typeface="+mn-ea"/>
              <a:cs typeface="+mn-cs"/>
            </a:endParaRPr>
          </a:p>
        </p:txBody>
      </p:sp>
      <p:sp>
        <p:nvSpPr>
          <p:cNvPr id="24579" name="Date Placeholder 4"/>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368DBC4E-FDD3-F146-B34E-F4DEA92F22A4}" type="datetime1">
              <a:rPr lang="en-ID" sz="1000" smtClean="0"/>
              <a:t>11/10/18</a:t>
            </a:fld>
            <a:endParaRPr lang="en-US" sz="1000"/>
          </a:p>
        </p:txBody>
      </p:sp>
      <p:sp>
        <p:nvSpPr>
          <p:cNvPr id="24580"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AF320D37-6430-0D46-94A7-A48C23B15091}" type="slidenum">
              <a:rPr lang="en-US" sz="1000"/>
              <a:pPr eaLnBrk="1" hangingPunct="1"/>
              <a:t>10</a:t>
            </a:fld>
            <a:endParaRPr lang="en-US" sz="1000"/>
          </a:p>
        </p:txBody>
      </p:sp>
      <p:sp>
        <p:nvSpPr>
          <p:cNvPr id="24581" name="Footer Placeholder 8"/>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000" smtClean="0"/>
              <a:t>Faisal Syafar</a:t>
            </a:r>
            <a:endParaRPr lang="en-US" sz="1000"/>
          </a:p>
        </p:txBody>
      </p:sp>
    </p:spTree>
    <p:extLst>
      <p:ext uri="{BB962C8B-B14F-4D97-AF65-F5344CB8AC3E}">
        <p14:creationId xmlns:p14="http://schemas.microsoft.com/office/powerpoint/2010/main" val="3853751068"/>
      </p:ext>
    </p:extLst>
  </p:cSld>
  <p:clrMapOvr>
    <a:masterClrMapping/>
  </p:clrMapOvr>
  <p:transition xmlns:p14="http://schemas.microsoft.com/office/powerpoint/2010/main">
    <p:random/>
  </p:transition>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143000" y="76200"/>
            <a:ext cx="7010400" cy="914400"/>
          </a:xfrm>
        </p:spPr>
        <p:txBody>
          <a:bodyPr>
            <a:normAutofit/>
          </a:bodyPr>
          <a:lstStyle/>
          <a:p>
            <a:pPr algn="ctr" eaLnBrk="1" fontAlgn="auto" hangingPunct="1">
              <a:spcAft>
                <a:spcPts val="0"/>
              </a:spcAft>
              <a:defRPr/>
            </a:pPr>
            <a:r>
              <a:rPr lang="en-US" sz="2400" dirty="0" smtClean="0">
                <a:latin typeface="Adobe Heiti Std R" pitchFamily="34" charset="-128"/>
                <a:ea typeface="Adobe Heiti Std R" pitchFamily="34" charset="-128"/>
                <a:cs typeface="+mj-cs"/>
              </a:rPr>
              <a:t>CYBERCRIME ; </a:t>
            </a:r>
            <a:br>
              <a:rPr lang="en-US" sz="2400" dirty="0" smtClean="0">
                <a:latin typeface="Adobe Heiti Std R" pitchFamily="34" charset="-128"/>
                <a:ea typeface="Adobe Heiti Std R" pitchFamily="34" charset="-128"/>
                <a:cs typeface="+mj-cs"/>
              </a:rPr>
            </a:br>
            <a:r>
              <a:rPr lang="en-US" sz="2400" dirty="0" smtClean="0">
                <a:solidFill>
                  <a:srgbClr val="008000"/>
                </a:solidFill>
                <a:latin typeface="Adobe Heiti Std R" pitchFamily="34" charset="-128"/>
                <a:ea typeface="Adobe Heiti Std R" pitchFamily="34" charset="-128"/>
                <a:cs typeface="+mj-cs"/>
              </a:rPr>
              <a:t>2. MOTIF KEGIATAN</a:t>
            </a:r>
            <a:endParaRPr lang="en-US" sz="2400" dirty="0">
              <a:solidFill>
                <a:srgbClr val="008000"/>
              </a:solidFill>
              <a:ea typeface="+mj-ea"/>
              <a:cs typeface="+mj-cs"/>
            </a:endParaRPr>
          </a:p>
        </p:txBody>
      </p:sp>
      <p:sp>
        <p:nvSpPr>
          <p:cNvPr id="25602" name="Content Placeholder 5"/>
          <p:cNvSpPr>
            <a:spLocks noGrp="1"/>
          </p:cNvSpPr>
          <p:nvPr>
            <p:ph idx="1"/>
          </p:nvPr>
        </p:nvSpPr>
        <p:spPr>
          <a:xfrm>
            <a:off x="457200" y="1600200"/>
            <a:ext cx="8229600" cy="4406900"/>
          </a:xfrm>
        </p:spPr>
        <p:txBody>
          <a:bodyPr/>
          <a:lstStyle/>
          <a:p>
            <a:pPr marL="342900" indent="-342900" algn="just" eaLnBrk="1" hangingPunct="1">
              <a:lnSpc>
                <a:spcPct val="80000"/>
              </a:lnSpc>
              <a:buFontTx/>
              <a:buAutoNum type="alphaLcPeriod"/>
            </a:pPr>
            <a:r>
              <a:rPr lang="en-US" sz="2500" b="1" i="1">
                <a:latin typeface="Lucida Sans Unicode" charset="0"/>
              </a:rPr>
              <a:t>Cybercrime sebagai tindakan murni kriminal</a:t>
            </a:r>
            <a:endParaRPr lang="en-US" sz="2500" b="1">
              <a:latin typeface="Lucida Sans Unicode" charset="0"/>
            </a:endParaRPr>
          </a:p>
          <a:p>
            <a:pPr marL="598488" lvl="1" indent="-342900" algn="just" eaLnBrk="1" hangingPunct="1">
              <a:lnSpc>
                <a:spcPct val="80000"/>
              </a:lnSpc>
            </a:pPr>
            <a:r>
              <a:rPr lang="en-US" sz="2100">
                <a:latin typeface="Lucida Sans Unicode" charset="0"/>
              </a:rPr>
              <a:t>Kejahatan ini murni motifnya kriminal, ada kesengajaan melakukan kejahatan, misalnya </a:t>
            </a:r>
            <a:r>
              <a:rPr lang="en-US" sz="2100" i="1">
                <a:latin typeface="Lucida Sans Unicode" charset="0"/>
              </a:rPr>
              <a:t>carding</a:t>
            </a:r>
            <a:r>
              <a:rPr lang="en-US" sz="2100">
                <a:latin typeface="Lucida Sans Unicode" charset="0"/>
              </a:rPr>
              <a:t> yaitu pencurian nomor kartu kredit milik orang lain untuk digunakan dalam bertransaksi di internet.</a:t>
            </a:r>
          </a:p>
          <a:p>
            <a:pPr marL="342900" indent="-342900" algn="just" eaLnBrk="1" hangingPunct="1">
              <a:lnSpc>
                <a:spcPct val="80000"/>
              </a:lnSpc>
              <a:buFontTx/>
              <a:buAutoNum type="alphaLcPeriod" startAt="2"/>
            </a:pPr>
            <a:r>
              <a:rPr lang="en-US" sz="2500" b="1" i="1">
                <a:latin typeface="Lucida Sans Unicode" charset="0"/>
              </a:rPr>
              <a:t>Cybercrime sebagai kejahatan </a:t>
            </a:r>
            <a:r>
              <a:rPr lang="ja-JP" altLang="en-US" sz="2500" b="1" i="1">
                <a:latin typeface="Lucida Sans Unicode" charset="0"/>
              </a:rPr>
              <a:t>“</a:t>
            </a:r>
            <a:r>
              <a:rPr lang="en-US" altLang="ja-JP" sz="2500" b="1" i="1">
                <a:latin typeface="Lucida Sans Unicode" charset="0"/>
              </a:rPr>
              <a:t>abu-abu</a:t>
            </a:r>
            <a:r>
              <a:rPr lang="ja-JP" altLang="en-US" sz="2500" b="1" i="1">
                <a:latin typeface="Lucida Sans Unicode" charset="0"/>
              </a:rPr>
              <a:t>”</a:t>
            </a:r>
            <a:endParaRPr lang="en-US" altLang="ja-JP" sz="2500" b="1" i="1">
              <a:latin typeface="Lucida Sans Unicode" charset="0"/>
            </a:endParaRPr>
          </a:p>
          <a:p>
            <a:pPr marL="598488" lvl="1" indent="-342900" algn="just" eaLnBrk="1" hangingPunct="1">
              <a:lnSpc>
                <a:spcPct val="80000"/>
              </a:lnSpc>
            </a:pPr>
            <a:r>
              <a:rPr lang="en-US" sz="2100">
                <a:latin typeface="Lucida Sans Unicode" charset="0"/>
              </a:rPr>
              <a:t>Perbuatan yang dilakukan dalam jenis ini masuk dalam </a:t>
            </a:r>
            <a:r>
              <a:rPr lang="ja-JP" altLang="en-US" sz="2100">
                <a:latin typeface="Lucida Sans Unicode" charset="0"/>
              </a:rPr>
              <a:t>“</a:t>
            </a:r>
            <a:r>
              <a:rPr lang="en-US" altLang="ja-JP" sz="2100">
                <a:latin typeface="Lucida Sans Unicode" charset="0"/>
              </a:rPr>
              <a:t>wilayah abu-abu</a:t>
            </a:r>
            <a:r>
              <a:rPr lang="ja-JP" altLang="en-US" sz="2100">
                <a:latin typeface="Lucida Sans Unicode" charset="0"/>
              </a:rPr>
              <a:t>”</a:t>
            </a:r>
            <a:r>
              <a:rPr lang="en-US" altLang="ja-JP" sz="2100">
                <a:latin typeface="Lucida Sans Unicode" charset="0"/>
              </a:rPr>
              <a:t>, karena sulit untuk menentukan apakah hal tersebut merupakan kriminal atau bukan mengingat motif kegiatannya terkadang tidak dimaksudkan untuk berbuat kejahatan, misalnya</a:t>
            </a:r>
            <a:r>
              <a:rPr lang="en-US" altLang="ja-JP" sz="2100" i="1">
                <a:latin typeface="Lucida Sans Unicode" charset="0"/>
              </a:rPr>
              <a:t> Probing </a:t>
            </a:r>
            <a:r>
              <a:rPr lang="en-US" altLang="ja-JP" sz="2100">
                <a:latin typeface="Lucida Sans Unicode" charset="0"/>
              </a:rPr>
              <a:t>atau </a:t>
            </a:r>
            <a:r>
              <a:rPr lang="en-US" altLang="ja-JP" sz="2100" i="1">
                <a:latin typeface="Lucida Sans Unicode" charset="0"/>
              </a:rPr>
              <a:t>portscanning </a:t>
            </a:r>
            <a:r>
              <a:rPr lang="en-US" altLang="ja-JP" sz="2100">
                <a:latin typeface="Lucida Sans Unicode" charset="0"/>
              </a:rPr>
              <a:t>yaitu tindakan pengintaian terhadap sistem milik orang lain dengan mengumpulkan informasi sebanyak mungkin, namun data yang diperoleh berpotensi untuk dilakukannya kejahatan.</a:t>
            </a:r>
          </a:p>
          <a:p>
            <a:pPr marL="342900" indent="-342900" eaLnBrk="1" hangingPunct="1">
              <a:lnSpc>
                <a:spcPct val="80000"/>
              </a:lnSpc>
            </a:pPr>
            <a:endParaRPr lang="en-US" sz="2500">
              <a:latin typeface="Lucida Sans Unicode" charset="0"/>
            </a:endParaRPr>
          </a:p>
        </p:txBody>
      </p:sp>
      <p:sp>
        <p:nvSpPr>
          <p:cNvPr id="25603" name="Date Placeholder 6"/>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350225E4-B292-2A4C-A977-6639A865E604}" type="datetime1">
              <a:rPr lang="en-ID" sz="1000" smtClean="0"/>
              <a:t>11/10/18</a:t>
            </a:fld>
            <a:endParaRPr lang="en-US" sz="1000"/>
          </a:p>
        </p:txBody>
      </p:sp>
      <p:sp>
        <p:nvSpPr>
          <p:cNvPr id="25604" name="Slide Number Placeholder 7"/>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942AF28F-E171-0E4C-8625-080C29A9246C}" type="slidenum">
              <a:rPr lang="en-US" sz="1000"/>
              <a:pPr eaLnBrk="1" hangingPunct="1"/>
              <a:t>11</a:t>
            </a:fld>
            <a:endParaRPr lang="en-US" sz="1000"/>
          </a:p>
        </p:txBody>
      </p:sp>
      <p:sp>
        <p:nvSpPr>
          <p:cNvPr id="25605" name="Footer Placeholder 8"/>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000" smtClean="0"/>
              <a:t>Faisal Syafar</a:t>
            </a:r>
            <a:endParaRPr lang="en-US" sz="1000"/>
          </a:p>
        </p:txBody>
      </p:sp>
    </p:spTree>
    <p:extLst>
      <p:ext uri="{BB962C8B-B14F-4D97-AF65-F5344CB8AC3E}">
        <p14:creationId xmlns:p14="http://schemas.microsoft.com/office/powerpoint/2010/main" val="2444726798"/>
      </p:ext>
    </p:extLst>
  </p:cSld>
  <p:clrMapOvr>
    <a:masterClrMapping/>
  </p:clrMapOvr>
  <p:transition xmlns:p14="http://schemas.microsoft.com/office/powerpoint/2010/main">
    <p:random/>
  </p:transition>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143000" y="0"/>
            <a:ext cx="6858000" cy="1143000"/>
          </a:xfrm>
        </p:spPr>
        <p:txBody>
          <a:bodyPr>
            <a:normAutofit/>
          </a:bodyPr>
          <a:lstStyle/>
          <a:p>
            <a:pPr algn="ctr" eaLnBrk="1" fontAlgn="auto" hangingPunct="1">
              <a:spcAft>
                <a:spcPts val="0"/>
              </a:spcAft>
              <a:defRPr/>
            </a:pPr>
            <a:r>
              <a:rPr lang="en-US" sz="2400" dirty="0" smtClean="0">
                <a:solidFill>
                  <a:srgbClr val="FF6600"/>
                </a:solidFill>
                <a:latin typeface="Adobe Heiti Std R" pitchFamily="34" charset="-128"/>
                <a:ea typeface="Adobe Heiti Std R" pitchFamily="34" charset="-128"/>
                <a:cs typeface="+mj-cs"/>
              </a:rPr>
              <a:t>CYBERCRIME </a:t>
            </a:r>
            <a:r>
              <a:rPr lang="en-US" sz="2400" dirty="0" smtClean="0">
                <a:solidFill>
                  <a:srgbClr val="0070C0"/>
                </a:solidFill>
                <a:latin typeface="Adobe Heiti Std R" pitchFamily="34" charset="-128"/>
                <a:ea typeface="Adobe Heiti Std R" pitchFamily="34" charset="-128"/>
                <a:cs typeface="+mj-cs"/>
              </a:rPr>
              <a:t>; </a:t>
            </a:r>
            <a:br>
              <a:rPr lang="en-US" sz="2400" dirty="0" smtClean="0">
                <a:solidFill>
                  <a:srgbClr val="0070C0"/>
                </a:solidFill>
                <a:latin typeface="Adobe Heiti Std R" pitchFamily="34" charset="-128"/>
                <a:ea typeface="Adobe Heiti Std R" pitchFamily="34" charset="-128"/>
                <a:cs typeface="+mj-cs"/>
              </a:rPr>
            </a:br>
            <a:r>
              <a:rPr lang="en-US" sz="2400" dirty="0" smtClean="0">
                <a:solidFill>
                  <a:schemeClr val="accent2">
                    <a:lumMod val="75000"/>
                  </a:schemeClr>
                </a:solidFill>
                <a:latin typeface="Adobe Heiti Std R" pitchFamily="34" charset="-128"/>
                <a:ea typeface="Adobe Heiti Std R" pitchFamily="34" charset="-128"/>
                <a:cs typeface="+mj-cs"/>
              </a:rPr>
              <a:t>3. SASARAN KEJAHATAN</a:t>
            </a:r>
            <a:endParaRPr lang="en-US" sz="2400" dirty="0">
              <a:solidFill>
                <a:schemeClr val="accent2">
                  <a:lumMod val="75000"/>
                </a:schemeClr>
              </a:solidFill>
              <a:ea typeface="+mj-ea"/>
              <a:cs typeface="+mj-cs"/>
            </a:endParaRPr>
          </a:p>
        </p:txBody>
      </p:sp>
      <p:sp>
        <p:nvSpPr>
          <p:cNvPr id="6" name="Content Placeholder 5"/>
          <p:cNvSpPr>
            <a:spLocks noGrp="1"/>
          </p:cNvSpPr>
          <p:nvPr>
            <p:ph idx="1"/>
          </p:nvPr>
        </p:nvSpPr>
        <p:spPr>
          <a:xfrm>
            <a:off x="381000" y="1481138"/>
            <a:ext cx="8305800" cy="4919662"/>
          </a:xfrm>
        </p:spPr>
        <p:txBody>
          <a:bodyPr>
            <a:normAutofit fontScale="85000" lnSpcReduction="10000"/>
          </a:bodyPr>
          <a:lstStyle/>
          <a:p>
            <a:pPr marL="342900" indent="-342900" algn="just" eaLnBrk="1" fontAlgn="auto" hangingPunct="1">
              <a:spcAft>
                <a:spcPts val="0"/>
              </a:spcAft>
              <a:buFontTx/>
              <a:buAutoNum type="alphaLcPeriod"/>
              <a:defRPr/>
            </a:pPr>
            <a:r>
              <a:rPr lang="en-US" i="1" dirty="0" smtClean="0">
                <a:ea typeface="+mn-ea"/>
                <a:cs typeface="+mn-cs"/>
              </a:rPr>
              <a:t>Cybercrime yang </a:t>
            </a:r>
            <a:r>
              <a:rPr lang="en-US" i="1" dirty="0" err="1" smtClean="0">
                <a:ea typeface="+mn-ea"/>
                <a:cs typeface="+mn-cs"/>
              </a:rPr>
              <a:t>menyerang</a:t>
            </a:r>
            <a:r>
              <a:rPr lang="en-US" i="1" dirty="0" smtClean="0">
                <a:ea typeface="+mn-ea"/>
                <a:cs typeface="+mn-cs"/>
              </a:rPr>
              <a:t> </a:t>
            </a:r>
            <a:r>
              <a:rPr lang="en-US" b="1" i="1" dirty="0" err="1" smtClean="0">
                <a:ea typeface="+mn-ea"/>
                <a:cs typeface="+mn-cs"/>
              </a:rPr>
              <a:t>individu</a:t>
            </a:r>
            <a:r>
              <a:rPr lang="en-US" b="1" i="1" dirty="0" smtClean="0">
                <a:ea typeface="+mn-ea"/>
                <a:cs typeface="+mn-cs"/>
              </a:rPr>
              <a:t> (Against Person )</a:t>
            </a:r>
            <a:endParaRPr lang="en-US" b="1" dirty="0" smtClean="0">
              <a:ea typeface="+mn-ea"/>
              <a:cs typeface="+mn-cs"/>
            </a:endParaRPr>
          </a:p>
          <a:p>
            <a:pPr marL="598932" lvl="1" indent="-342900" algn="just" eaLnBrk="1" fontAlgn="auto" hangingPunct="1">
              <a:spcBef>
                <a:spcPts val="324"/>
              </a:spcBef>
              <a:spcAft>
                <a:spcPts val="0"/>
              </a:spcAft>
              <a:buFont typeface="Verdana"/>
              <a:buChar char="◦"/>
              <a:defRPr/>
            </a:pPr>
            <a:r>
              <a:rPr lang="en-US" dirty="0" err="1" smtClean="0">
                <a:ea typeface="+mn-ea"/>
              </a:rPr>
              <a:t>Jenis</a:t>
            </a:r>
            <a:r>
              <a:rPr lang="en-US" dirty="0" smtClean="0">
                <a:ea typeface="+mn-ea"/>
              </a:rPr>
              <a:t> </a:t>
            </a:r>
            <a:r>
              <a:rPr lang="en-US" dirty="0" err="1" smtClean="0">
                <a:ea typeface="+mn-ea"/>
              </a:rPr>
              <a:t>kejahatan</a:t>
            </a:r>
            <a:r>
              <a:rPr lang="en-US" dirty="0" smtClean="0">
                <a:ea typeface="+mn-ea"/>
              </a:rPr>
              <a:t> </a:t>
            </a:r>
            <a:r>
              <a:rPr lang="en-US" dirty="0" err="1" smtClean="0">
                <a:ea typeface="+mn-ea"/>
              </a:rPr>
              <a:t>ini</a:t>
            </a:r>
            <a:r>
              <a:rPr lang="en-US" dirty="0" smtClean="0">
                <a:ea typeface="+mn-ea"/>
              </a:rPr>
              <a:t> </a:t>
            </a:r>
            <a:r>
              <a:rPr lang="en-US" dirty="0" err="1" smtClean="0">
                <a:ea typeface="+mn-ea"/>
              </a:rPr>
              <a:t>sasaran</a:t>
            </a:r>
            <a:r>
              <a:rPr lang="en-US" dirty="0" smtClean="0">
                <a:ea typeface="+mn-ea"/>
              </a:rPr>
              <a:t> </a:t>
            </a:r>
            <a:r>
              <a:rPr lang="en-US" dirty="0" err="1" smtClean="0">
                <a:ea typeface="+mn-ea"/>
              </a:rPr>
              <a:t>serangannya</a:t>
            </a:r>
            <a:r>
              <a:rPr lang="en-US" dirty="0" smtClean="0">
                <a:ea typeface="+mn-ea"/>
              </a:rPr>
              <a:t> </a:t>
            </a:r>
            <a:r>
              <a:rPr lang="en-US" dirty="0" err="1" smtClean="0">
                <a:ea typeface="+mn-ea"/>
              </a:rPr>
              <a:t>adalah</a:t>
            </a:r>
            <a:r>
              <a:rPr lang="en-US" dirty="0" smtClean="0">
                <a:ea typeface="+mn-ea"/>
              </a:rPr>
              <a:t> </a:t>
            </a:r>
            <a:r>
              <a:rPr lang="en-US" dirty="0" err="1" smtClean="0">
                <a:ea typeface="+mn-ea"/>
              </a:rPr>
              <a:t>perorangan</a:t>
            </a:r>
            <a:r>
              <a:rPr lang="en-US" dirty="0" smtClean="0">
                <a:ea typeface="+mn-ea"/>
              </a:rPr>
              <a:t> / </a:t>
            </a:r>
            <a:r>
              <a:rPr lang="en-US" dirty="0" err="1" smtClean="0">
                <a:ea typeface="+mn-ea"/>
              </a:rPr>
              <a:t>individu</a:t>
            </a:r>
            <a:r>
              <a:rPr lang="en-US" dirty="0" smtClean="0">
                <a:ea typeface="+mn-ea"/>
              </a:rPr>
              <a:t> yang </a:t>
            </a:r>
            <a:r>
              <a:rPr lang="en-US" dirty="0" err="1" smtClean="0">
                <a:ea typeface="+mn-ea"/>
              </a:rPr>
              <a:t>memiliki</a:t>
            </a:r>
            <a:r>
              <a:rPr lang="en-US" dirty="0" smtClean="0">
                <a:ea typeface="+mn-ea"/>
              </a:rPr>
              <a:t> </a:t>
            </a:r>
            <a:r>
              <a:rPr lang="en-US" dirty="0" err="1" smtClean="0">
                <a:ea typeface="+mn-ea"/>
              </a:rPr>
              <a:t>sifat</a:t>
            </a:r>
            <a:r>
              <a:rPr lang="en-US" dirty="0" smtClean="0">
                <a:ea typeface="+mn-ea"/>
              </a:rPr>
              <a:t> </a:t>
            </a:r>
            <a:r>
              <a:rPr lang="en-US" dirty="0" err="1" smtClean="0">
                <a:ea typeface="+mn-ea"/>
              </a:rPr>
              <a:t>atau</a:t>
            </a:r>
            <a:r>
              <a:rPr lang="en-US" dirty="0" smtClean="0">
                <a:ea typeface="+mn-ea"/>
              </a:rPr>
              <a:t> </a:t>
            </a:r>
            <a:r>
              <a:rPr lang="en-US" dirty="0" err="1" smtClean="0">
                <a:ea typeface="+mn-ea"/>
              </a:rPr>
              <a:t>kriteria</a:t>
            </a:r>
            <a:r>
              <a:rPr lang="en-US" dirty="0" smtClean="0">
                <a:ea typeface="+mn-ea"/>
              </a:rPr>
              <a:t> </a:t>
            </a:r>
            <a:r>
              <a:rPr lang="en-US" dirty="0" err="1" smtClean="0">
                <a:ea typeface="+mn-ea"/>
              </a:rPr>
              <a:t>tertentu</a:t>
            </a:r>
            <a:r>
              <a:rPr lang="en-US" dirty="0" smtClean="0">
                <a:ea typeface="+mn-ea"/>
              </a:rPr>
              <a:t> </a:t>
            </a:r>
            <a:r>
              <a:rPr lang="en-US" dirty="0" err="1" smtClean="0">
                <a:ea typeface="+mn-ea"/>
              </a:rPr>
              <a:t>sesuai</a:t>
            </a:r>
            <a:r>
              <a:rPr lang="en-US" dirty="0" smtClean="0">
                <a:ea typeface="+mn-ea"/>
              </a:rPr>
              <a:t> </a:t>
            </a:r>
            <a:r>
              <a:rPr lang="en-US" dirty="0" err="1" smtClean="0">
                <a:ea typeface="+mn-ea"/>
              </a:rPr>
              <a:t>tujan</a:t>
            </a:r>
            <a:r>
              <a:rPr lang="en-US" dirty="0" smtClean="0">
                <a:ea typeface="+mn-ea"/>
              </a:rPr>
              <a:t> </a:t>
            </a:r>
            <a:r>
              <a:rPr lang="en-US" dirty="0" err="1" smtClean="0">
                <a:ea typeface="+mn-ea"/>
              </a:rPr>
              <a:t>penyerangan</a:t>
            </a:r>
            <a:r>
              <a:rPr lang="en-US" dirty="0" smtClean="0">
                <a:ea typeface="+mn-ea"/>
              </a:rPr>
              <a:t> </a:t>
            </a:r>
            <a:r>
              <a:rPr lang="en-US" dirty="0" err="1" smtClean="0">
                <a:ea typeface="+mn-ea"/>
              </a:rPr>
              <a:t>tersebut</a:t>
            </a:r>
            <a:r>
              <a:rPr lang="en-US" dirty="0" smtClean="0">
                <a:ea typeface="+mn-ea"/>
              </a:rPr>
              <a:t>, </a:t>
            </a:r>
            <a:r>
              <a:rPr lang="en-US" dirty="0" err="1" smtClean="0">
                <a:ea typeface="+mn-ea"/>
              </a:rPr>
              <a:t>contoh</a:t>
            </a:r>
            <a:r>
              <a:rPr lang="en-US" dirty="0" smtClean="0">
                <a:ea typeface="+mn-ea"/>
              </a:rPr>
              <a:t> : </a:t>
            </a:r>
            <a:r>
              <a:rPr lang="en-US" dirty="0" err="1" smtClean="0">
                <a:ea typeface="+mn-ea"/>
              </a:rPr>
              <a:t>Pornografi</a:t>
            </a:r>
            <a:r>
              <a:rPr lang="en-US" dirty="0" smtClean="0">
                <a:ea typeface="+mn-ea"/>
              </a:rPr>
              <a:t>, </a:t>
            </a:r>
            <a:r>
              <a:rPr lang="en-US" dirty="0" err="1" smtClean="0">
                <a:ea typeface="+mn-ea"/>
              </a:rPr>
              <a:t>Cyberstalking</a:t>
            </a:r>
            <a:r>
              <a:rPr lang="en-US" dirty="0" smtClean="0">
                <a:ea typeface="+mn-ea"/>
              </a:rPr>
              <a:t>, Cyber-</a:t>
            </a:r>
            <a:r>
              <a:rPr lang="en-US" dirty="0" err="1" smtClean="0">
                <a:ea typeface="+mn-ea"/>
              </a:rPr>
              <a:t>Tresspass</a:t>
            </a:r>
            <a:r>
              <a:rPr lang="en-US" dirty="0" smtClean="0">
                <a:ea typeface="+mn-ea"/>
              </a:rPr>
              <a:t>.</a:t>
            </a:r>
          </a:p>
          <a:p>
            <a:pPr marL="342900" indent="-342900" algn="just" eaLnBrk="1" fontAlgn="auto" hangingPunct="1">
              <a:spcAft>
                <a:spcPts val="0"/>
              </a:spcAft>
              <a:buFontTx/>
              <a:buAutoNum type="alphaLcPeriod" startAt="2"/>
              <a:defRPr/>
            </a:pPr>
            <a:r>
              <a:rPr lang="en-US" i="1" dirty="0" smtClean="0">
                <a:ea typeface="+mn-ea"/>
                <a:cs typeface="+mn-cs"/>
              </a:rPr>
              <a:t>Cybercrime </a:t>
            </a:r>
            <a:r>
              <a:rPr lang="en-US" i="1" dirty="0" err="1" smtClean="0">
                <a:ea typeface="+mn-ea"/>
                <a:cs typeface="+mn-cs"/>
              </a:rPr>
              <a:t>menyerang</a:t>
            </a:r>
            <a:r>
              <a:rPr lang="en-US" i="1" dirty="0" smtClean="0">
                <a:ea typeface="+mn-ea"/>
                <a:cs typeface="+mn-cs"/>
              </a:rPr>
              <a:t> </a:t>
            </a:r>
            <a:r>
              <a:rPr lang="en-US" b="1" i="1" dirty="0" err="1" smtClean="0">
                <a:ea typeface="+mn-ea"/>
                <a:cs typeface="+mn-cs"/>
              </a:rPr>
              <a:t>Hak</a:t>
            </a:r>
            <a:r>
              <a:rPr lang="en-US" b="1" i="1" dirty="0" smtClean="0">
                <a:ea typeface="+mn-ea"/>
                <a:cs typeface="+mn-cs"/>
              </a:rPr>
              <a:t> </a:t>
            </a:r>
            <a:r>
              <a:rPr lang="en-US" b="1" i="1" dirty="0" err="1" smtClean="0">
                <a:ea typeface="+mn-ea"/>
                <a:cs typeface="+mn-cs"/>
              </a:rPr>
              <a:t>Milik</a:t>
            </a:r>
            <a:r>
              <a:rPr lang="en-US" b="1" i="1" dirty="0" smtClean="0">
                <a:ea typeface="+mn-ea"/>
                <a:cs typeface="+mn-cs"/>
              </a:rPr>
              <a:t> ( Against Property )</a:t>
            </a:r>
          </a:p>
          <a:p>
            <a:pPr marL="598932" lvl="1" indent="-342900" algn="just" eaLnBrk="1" fontAlgn="auto" hangingPunct="1">
              <a:spcBef>
                <a:spcPts val="324"/>
              </a:spcBef>
              <a:spcAft>
                <a:spcPts val="0"/>
              </a:spcAft>
              <a:buFont typeface="Verdana"/>
              <a:buChar char="◦"/>
              <a:defRPr/>
            </a:pPr>
            <a:r>
              <a:rPr lang="en-US" dirty="0" err="1" smtClean="0">
                <a:ea typeface="+mn-ea"/>
              </a:rPr>
              <a:t>Kejahatan</a:t>
            </a:r>
            <a:r>
              <a:rPr lang="en-US" dirty="0" smtClean="0">
                <a:ea typeface="+mn-ea"/>
              </a:rPr>
              <a:t> yang </a:t>
            </a:r>
            <a:r>
              <a:rPr lang="en-US" dirty="0" err="1" smtClean="0">
                <a:ea typeface="+mn-ea"/>
              </a:rPr>
              <a:t>dilakukan</a:t>
            </a:r>
            <a:r>
              <a:rPr lang="en-US" dirty="0" smtClean="0">
                <a:ea typeface="+mn-ea"/>
              </a:rPr>
              <a:t> </a:t>
            </a:r>
            <a:r>
              <a:rPr lang="en-US" dirty="0" err="1" smtClean="0">
                <a:ea typeface="+mn-ea"/>
              </a:rPr>
              <a:t>untuk</a:t>
            </a:r>
            <a:r>
              <a:rPr lang="en-US" dirty="0" smtClean="0">
                <a:ea typeface="+mn-ea"/>
              </a:rPr>
              <a:t> </a:t>
            </a:r>
            <a:r>
              <a:rPr lang="en-US" dirty="0" err="1" smtClean="0">
                <a:ea typeface="+mn-ea"/>
              </a:rPr>
              <a:t>mengganggu</a:t>
            </a:r>
            <a:r>
              <a:rPr lang="en-US" dirty="0" smtClean="0">
                <a:ea typeface="+mn-ea"/>
              </a:rPr>
              <a:t> </a:t>
            </a:r>
            <a:r>
              <a:rPr lang="en-US" dirty="0" err="1" smtClean="0">
                <a:ea typeface="+mn-ea"/>
              </a:rPr>
              <a:t>atau</a:t>
            </a:r>
            <a:r>
              <a:rPr lang="en-US" dirty="0" smtClean="0">
                <a:ea typeface="+mn-ea"/>
              </a:rPr>
              <a:t> </a:t>
            </a:r>
            <a:r>
              <a:rPr lang="en-US" dirty="0" err="1" smtClean="0">
                <a:ea typeface="+mn-ea"/>
              </a:rPr>
              <a:t>menyerang</a:t>
            </a:r>
            <a:r>
              <a:rPr lang="en-US" dirty="0" smtClean="0">
                <a:ea typeface="+mn-ea"/>
              </a:rPr>
              <a:t> </a:t>
            </a:r>
            <a:r>
              <a:rPr lang="en-US" dirty="0" err="1" smtClean="0">
                <a:ea typeface="+mn-ea"/>
              </a:rPr>
              <a:t>hak</a:t>
            </a:r>
            <a:r>
              <a:rPr lang="en-US" dirty="0" smtClean="0">
                <a:ea typeface="+mn-ea"/>
              </a:rPr>
              <a:t> </a:t>
            </a:r>
            <a:r>
              <a:rPr lang="en-US" dirty="0" err="1" smtClean="0">
                <a:ea typeface="+mn-ea"/>
              </a:rPr>
              <a:t>milik</a:t>
            </a:r>
            <a:r>
              <a:rPr lang="en-US" dirty="0" smtClean="0">
                <a:ea typeface="+mn-ea"/>
              </a:rPr>
              <a:t> </a:t>
            </a:r>
            <a:r>
              <a:rPr lang="en-US" dirty="0" err="1" smtClean="0">
                <a:ea typeface="+mn-ea"/>
              </a:rPr>
              <a:t>orang</a:t>
            </a:r>
            <a:r>
              <a:rPr lang="en-US" dirty="0" smtClean="0">
                <a:ea typeface="+mn-ea"/>
              </a:rPr>
              <a:t> lain, </a:t>
            </a:r>
            <a:r>
              <a:rPr lang="en-US" dirty="0" err="1" smtClean="0">
                <a:ea typeface="+mn-ea"/>
              </a:rPr>
              <a:t>contoh</a:t>
            </a:r>
            <a:r>
              <a:rPr lang="en-US" dirty="0" smtClean="0">
                <a:ea typeface="+mn-ea"/>
              </a:rPr>
              <a:t> : </a:t>
            </a:r>
            <a:r>
              <a:rPr lang="en-US" dirty="0" err="1" smtClean="0">
                <a:ea typeface="+mn-ea"/>
              </a:rPr>
              <a:t>pengaksesan</a:t>
            </a:r>
            <a:r>
              <a:rPr lang="en-US" dirty="0" smtClean="0">
                <a:ea typeface="+mn-ea"/>
              </a:rPr>
              <a:t> </a:t>
            </a:r>
            <a:r>
              <a:rPr lang="en-US" dirty="0" err="1" smtClean="0">
                <a:ea typeface="+mn-ea"/>
              </a:rPr>
              <a:t>komputer</a:t>
            </a:r>
            <a:r>
              <a:rPr lang="en-US" dirty="0" smtClean="0">
                <a:ea typeface="+mn-ea"/>
              </a:rPr>
              <a:t> </a:t>
            </a:r>
            <a:r>
              <a:rPr lang="en-US" dirty="0" err="1" smtClean="0">
                <a:ea typeface="+mn-ea"/>
              </a:rPr>
              <a:t>secara</a:t>
            </a:r>
            <a:r>
              <a:rPr lang="en-US" dirty="0" smtClean="0">
                <a:ea typeface="+mn-ea"/>
              </a:rPr>
              <a:t> </a:t>
            </a:r>
            <a:r>
              <a:rPr lang="en-US" dirty="0" err="1" smtClean="0">
                <a:ea typeface="+mn-ea"/>
              </a:rPr>
              <a:t>tidak</a:t>
            </a:r>
            <a:r>
              <a:rPr lang="en-US" dirty="0" smtClean="0">
                <a:ea typeface="+mn-ea"/>
              </a:rPr>
              <a:t> </a:t>
            </a:r>
            <a:r>
              <a:rPr lang="en-US" dirty="0" err="1" smtClean="0">
                <a:ea typeface="+mn-ea"/>
              </a:rPr>
              <a:t>sah</a:t>
            </a:r>
            <a:r>
              <a:rPr lang="en-US" dirty="0" smtClean="0">
                <a:ea typeface="+mn-ea"/>
              </a:rPr>
              <a:t>, </a:t>
            </a:r>
            <a:r>
              <a:rPr lang="en-US" dirty="0" err="1" smtClean="0">
                <a:ea typeface="+mn-ea"/>
              </a:rPr>
              <a:t>pencurian</a:t>
            </a:r>
            <a:r>
              <a:rPr lang="en-US" dirty="0" smtClean="0">
                <a:ea typeface="+mn-ea"/>
              </a:rPr>
              <a:t> </a:t>
            </a:r>
            <a:r>
              <a:rPr lang="en-US" dirty="0" err="1" smtClean="0">
                <a:ea typeface="+mn-ea"/>
              </a:rPr>
              <a:t>informasi</a:t>
            </a:r>
            <a:r>
              <a:rPr lang="en-US" dirty="0" smtClean="0">
                <a:ea typeface="+mn-ea"/>
              </a:rPr>
              <a:t>, carding, </a:t>
            </a:r>
            <a:r>
              <a:rPr lang="en-US" dirty="0" err="1" smtClean="0">
                <a:ea typeface="+mn-ea"/>
              </a:rPr>
              <a:t>cybersquatting</a:t>
            </a:r>
            <a:r>
              <a:rPr lang="en-US" dirty="0" smtClean="0">
                <a:ea typeface="+mn-ea"/>
              </a:rPr>
              <a:t>, </a:t>
            </a:r>
            <a:r>
              <a:rPr lang="en-US" dirty="0" err="1" smtClean="0">
                <a:ea typeface="+mn-ea"/>
              </a:rPr>
              <a:t>typosquatting</a:t>
            </a:r>
            <a:r>
              <a:rPr lang="en-US" dirty="0" smtClean="0">
                <a:ea typeface="+mn-ea"/>
              </a:rPr>
              <a:t>, hijacking, data forgery.</a:t>
            </a:r>
          </a:p>
          <a:p>
            <a:pPr marL="342900" indent="-342900" algn="just" eaLnBrk="1" fontAlgn="auto" hangingPunct="1">
              <a:spcAft>
                <a:spcPts val="0"/>
              </a:spcAft>
              <a:buFontTx/>
              <a:buAutoNum type="alphaLcPeriod" startAt="3"/>
              <a:defRPr/>
            </a:pPr>
            <a:r>
              <a:rPr lang="en-US" i="1" dirty="0" smtClean="0">
                <a:ea typeface="+mn-ea"/>
                <a:cs typeface="+mn-cs"/>
              </a:rPr>
              <a:t>Cybercrime </a:t>
            </a:r>
            <a:r>
              <a:rPr lang="en-US" i="1" dirty="0" err="1" smtClean="0">
                <a:ea typeface="+mn-ea"/>
                <a:cs typeface="+mn-cs"/>
              </a:rPr>
              <a:t>Menyerang</a:t>
            </a:r>
            <a:r>
              <a:rPr lang="en-US" i="1" dirty="0" smtClean="0">
                <a:ea typeface="+mn-ea"/>
                <a:cs typeface="+mn-cs"/>
              </a:rPr>
              <a:t> </a:t>
            </a:r>
            <a:r>
              <a:rPr lang="en-US" b="1" i="1" dirty="0" err="1" smtClean="0">
                <a:ea typeface="+mn-ea"/>
                <a:cs typeface="+mn-cs"/>
              </a:rPr>
              <a:t>Pemerintah</a:t>
            </a:r>
            <a:r>
              <a:rPr lang="en-US" b="1" i="1" dirty="0" smtClean="0">
                <a:ea typeface="+mn-ea"/>
                <a:cs typeface="+mn-cs"/>
              </a:rPr>
              <a:t> ( Against Government )</a:t>
            </a:r>
          </a:p>
          <a:p>
            <a:pPr marL="598932" lvl="1" indent="-342900" algn="just" eaLnBrk="1" fontAlgn="auto" hangingPunct="1">
              <a:spcBef>
                <a:spcPts val="324"/>
              </a:spcBef>
              <a:spcAft>
                <a:spcPts val="0"/>
              </a:spcAft>
              <a:buFont typeface="Verdana"/>
              <a:buChar char="◦"/>
              <a:defRPr/>
            </a:pPr>
            <a:r>
              <a:rPr lang="en-US" dirty="0" err="1" smtClean="0">
                <a:ea typeface="+mn-ea"/>
              </a:rPr>
              <a:t>Kejahatan</a:t>
            </a:r>
            <a:r>
              <a:rPr lang="en-US" dirty="0" smtClean="0">
                <a:ea typeface="+mn-ea"/>
              </a:rPr>
              <a:t> </a:t>
            </a:r>
            <a:r>
              <a:rPr lang="en-US" dirty="0" err="1" smtClean="0">
                <a:ea typeface="+mn-ea"/>
              </a:rPr>
              <a:t>ini</a:t>
            </a:r>
            <a:r>
              <a:rPr lang="en-US" dirty="0" smtClean="0">
                <a:ea typeface="+mn-ea"/>
              </a:rPr>
              <a:t> </a:t>
            </a:r>
            <a:r>
              <a:rPr lang="en-US" dirty="0" err="1" smtClean="0">
                <a:ea typeface="+mn-ea"/>
              </a:rPr>
              <a:t>dilakukan</a:t>
            </a:r>
            <a:r>
              <a:rPr lang="en-US" dirty="0" smtClean="0">
                <a:ea typeface="+mn-ea"/>
              </a:rPr>
              <a:t> </a:t>
            </a:r>
            <a:r>
              <a:rPr lang="en-US" dirty="0" err="1" smtClean="0">
                <a:ea typeface="+mn-ea"/>
              </a:rPr>
              <a:t>dengan</a:t>
            </a:r>
            <a:r>
              <a:rPr lang="en-US" dirty="0" smtClean="0">
                <a:ea typeface="+mn-ea"/>
              </a:rPr>
              <a:t> </a:t>
            </a:r>
            <a:r>
              <a:rPr lang="en-US" dirty="0" err="1" smtClean="0">
                <a:ea typeface="+mn-ea"/>
              </a:rPr>
              <a:t>tujuan</a:t>
            </a:r>
            <a:r>
              <a:rPr lang="en-US" dirty="0" smtClean="0">
                <a:ea typeface="+mn-ea"/>
              </a:rPr>
              <a:t> </a:t>
            </a:r>
            <a:r>
              <a:rPr lang="en-US" dirty="0" err="1" smtClean="0">
                <a:ea typeface="+mn-ea"/>
              </a:rPr>
              <a:t>khusus</a:t>
            </a:r>
            <a:r>
              <a:rPr lang="en-US" dirty="0" smtClean="0">
                <a:ea typeface="+mn-ea"/>
              </a:rPr>
              <a:t> </a:t>
            </a:r>
            <a:r>
              <a:rPr lang="en-US" dirty="0" err="1" smtClean="0">
                <a:ea typeface="+mn-ea"/>
              </a:rPr>
              <a:t>penyerangan</a:t>
            </a:r>
            <a:r>
              <a:rPr lang="en-US" dirty="0" smtClean="0">
                <a:ea typeface="+mn-ea"/>
              </a:rPr>
              <a:t> </a:t>
            </a:r>
            <a:r>
              <a:rPr lang="en-US" dirty="0" err="1" smtClean="0">
                <a:ea typeface="+mn-ea"/>
              </a:rPr>
              <a:t>terhadap</a:t>
            </a:r>
            <a:r>
              <a:rPr lang="en-US" dirty="0" smtClean="0">
                <a:ea typeface="+mn-ea"/>
              </a:rPr>
              <a:t> </a:t>
            </a:r>
            <a:r>
              <a:rPr lang="en-US" dirty="0" err="1" smtClean="0">
                <a:ea typeface="+mn-ea"/>
              </a:rPr>
              <a:t>pemerintah</a:t>
            </a:r>
            <a:r>
              <a:rPr lang="en-US" dirty="0" smtClean="0">
                <a:ea typeface="+mn-ea"/>
              </a:rPr>
              <a:t>, </a:t>
            </a:r>
            <a:r>
              <a:rPr lang="en-US" dirty="0" err="1" smtClean="0">
                <a:ea typeface="+mn-ea"/>
              </a:rPr>
              <a:t>contoh</a:t>
            </a:r>
            <a:r>
              <a:rPr lang="en-US" dirty="0" smtClean="0">
                <a:ea typeface="+mn-ea"/>
              </a:rPr>
              <a:t> : cyber </a:t>
            </a:r>
            <a:r>
              <a:rPr lang="en-US" dirty="0" err="1" smtClean="0">
                <a:ea typeface="+mn-ea"/>
              </a:rPr>
              <a:t>terorism</a:t>
            </a:r>
            <a:r>
              <a:rPr lang="en-US" dirty="0" smtClean="0">
                <a:ea typeface="+mn-ea"/>
              </a:rPr>
              <a:t>, </a:t>
            </a:r>
            <a:r>
              <a:rPr lang="en-US" dirty="0" err="1" smtClean="0">
                <a:ea typeface="+mn-ea"/>
              </a:rPr>
              <a:t>craking</a:t>
            </a:r>
            <a:r>
              <a:rPr lang="en-US" dirty="0" smtClean="0">
                <a:ea typeface="+mn-ea"/>
              </a:rPr>
              <a:t> </a:t>
            </a:r>
            <a:r>
              <a:rPr lang="en-US" dirty="0" err="1" smtClean="0">
                <a:ea typeface="+mn-ea"/>
              </a:rPr>
              <a:t>ke</a:t>
            </a:r>
            <a:r>
              <a:rPr lang="en-US" dirty="0" smtClean="0">
                <a:ea typeface="+mn-ea"/>
              </a:rPr>
              <a:t> </a:t>
            </a:r>
            <a:r>
              <a:rPr lang="en-US" dirty="0" err="1" smtClean="0">
                <a:ea typeface="+mn-ea"/>
              </a:rPr>
              <a:t>situs</a:t>
            </a:r>
            <a:r>
              <a:rPr lang="en-US" dirty="0" smtClean="0">
                <a:ea typeface="+mn-ea"/>
              </a:rPr>
              <a:t> </a:t>
            </a:r>
            <a:r>
              <a:rPr lang="en-US" dirty="0" err="1" smtClean="0">
                <a:ea typeface="+mn-ea"/>
              </a:rPr>
              <a:t>resmi</a:t>
            </a:r>
            <a:r>
              <a:rPr lang="en-US" dirty="0" smtClean="0">
                <a:ea typeface="+mn-ea"/>
              </a:rPr>
              <a:t> </a:t>
            </a:r>
            <a:r>
              <a:rPr lang="en-US" dirty="0" err="1" smtClean="0">
                <a:ea typeface="+mn-ea"/>
              </a:rPr>
              <a:t>pemerintah</a:t>
            </a:r>
            <a:r>
              <a:rPr lang="en-US" dirty="0" smtClean="0">
                <a:ea typeface="+mn-ea"/>
              </a:rPr>
              <a:t>.</a:t>
            </a:r>
          </a:p>
          <a:p>
            <a:pPr marL="365760" indent="-256032" eaLnBrk="1" fontAlgn="auto" hangingPunct="1">
              <a:spcAft>
                <a:spcPts val="0"/>
              </a:spcAft>
              <a:buFont typeface="Wingdings 3"/>
              <a:buChar char=""/>
              <a:defRPr/>
            </a:pPr>
            <a:endParaRPr lang="en-US" dirty="0">
              <a:ea typeface="+mn-ea"/>
              <a:cs typeface="+mn-cs"/>
            </a:endParaRPr>
          </a:p>
        </p:txBody>
      </p:sp>
      <p:sp>
        <p:nvSpPr>
          <p:cNvPr id="26627" name="Date Placeholder 6"/>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F796D921-1767-2D45-A39C-FC13BA32175F}" type="datetime1">
              <a:rPr lang="en-ID" sz="1000" smtClean="0"/>
              <a:t>11/10/18</a:t>
            </a:fld>
            <a:endParaRPr lang="en-US" sz="1000"/>
          </a:p>
        </p:txBody>
      </p:sp>
      <p:sp>
        <p:nvSpPr>
          <p:cNvPr id="26628" name="Slide Number Placeholder 7"/>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3EC359A8-BFE6-BC46-BA5C-E001916526E4}" type="slidenum">
              <a:rPr lang="en-US" sz="1000"/>
              <a:pPr eaLnBrk="1" hangingPunct="1"/>
              <a:t>12</a:t>
            </a:fld>
            <a:endParaRPr lang="en-US" sz="1000"/>
          </a:p>
        </p:txBody>
      </p:sp>
      <p:sp>
        <p:nvSpPr>
          <p:cNvPr id="26629" name="Footer Placeholder 8"/>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000" smtClean="0"/>
              <a:t>Faisal Syafar</a:t>
            </a:r>
            <a:endParaRPr lang="en-US" sz="1000"/>
          </a:p>
        </p:txBody>
      </p:sp>
    </p:spTree>
    <p:extLst>
      <p:ext uri="{BB962C8B-B14F-4D97-AF65-F5344CB8AC3E}">
        <p14:creationId xmlns:p14="http://schemas.microsoft.com/office/powerpoint/2010/main" val="173588115"/>
      </p:ext>
    </p:extLst>
  </p:cSld>
  <p:clrMapOvr>
    <a:masterClrMapping/>
  </p:clrMapOvr>
  <p:transition xmlns:p14="http://schemas.microsoft.com/office/powerpoint/2010/main">
    <p:random/>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33400" y="1295400"/>
            <a:ext cx="8229600" cy="4525963"/>
          </a:xfrm>
        </p:spPr>
        <p:txBody>
          <a:bodyPr>
            <a:normAutofit lnSpcReduction="10000"/>
          </a:bodyPr>
          <a:lstStyle/>
          <a:p>
            <a:pPr marL="365760" indent="-256032" eaLnBrk="1" fontAlgn="auto" hangingPunct="1">
              <a:spcAft>
                <a:spcPts val="0"/>
              </a:spcAft>
              <a:buFont typeface="Wingdings 3"/>
              <a:buChar char=""/>
              <a:defRPr/>
            </a:pPr>
            <a:r>
              <a:rPr lang="en-US" dirty="0" err="1" smtClean="0">
                <a:ea typeface="+mn-ea"/>
                <a:cs typeface="+mn-cs"/>
              </a:rPr>
              <a:t>Kecenderungan</a:t>
            </a:r>
            <a:r>
              <a:rPr lang="en-US" dirty="0" smtClean="0">
                <a:ea typeface="+mn-ea"/>
                <a:cs typeface="+mn-cs"/>
              </a:rPr>
              <a:t> </a:t>
            </a:r>
            <a:r>
              <a:rPr lang="en-US" dirty="0" err="1" smtClean="0">
                <a:ea typeface="+mn-ea"/>
                <a:cs typeface="+mn-cs"/>
              </a:rPr>
              <a:t>insiden</a:t>
            </a:r>
            <a:r>
              <a:rPr lang="en-US" dirty="0" smtClean="0">
                <a:ea typeface="+mn-ea"/>
                <a:cs typeface="+mn-cs"/>
              </a:rPr>
              <a:t> di </a:t>
            </a:r>
            <a:r>
              <a:rPr lang="en-US" dirty="0" err="1" smtClean="0">
                <a:ea typeface="+mn-ea"/>
                <a:cs typeface="+mn-cs"/>
              </a:rPr>
              <a:t>bidang</a:t>
            </a:r>
            <a:r>
              <a:rPr lang="en-US" dirty="0" smtClean="0">
                <a:ea typeface="+mn-ea"/>
                <a:cs typeface="+mn-cs"/>
              </a:rPr>
              <a:t> </a:t>
            </a:r>
            <a:r>
              <a:rPr lang="en-US" dirty="0" err="1" smtClean="0">
                <a:ea typeface="+mn-ea"/>
                <a:cs typeface="+mn-cs"/>
              </a:rPr>
              <a:t>teknologi</a:t>
            </a:r>
            <a:r>
              <a:rPr lang="en-US" dirty="0" smtClean="0">
                <a:ea typeface="+mn-ea"/>
                <a:cs typeface="+mn-cs"/>
              </a:rPr>
              <a:t> </a:t>
            </a:r>
            <a:r>
              <a:rPr lang="en-US" dirty="0" err="1" smtClean="0">
                <a:ea typeface="+mn-ea"/>
                <a:cs typeface="+mn-cs"/>
              </a:rPr>
              <a:t>komputer</a:t>
            </a:r>
            <a:r>
              <a:rPr lang="en-US" dirty="0" smtClean="0">
                <a:ea typeface="+mn-ea"/>
                <a:cs typeface="+mn-cs"/>
              </a:rPr>
              <a:t> </a:t>
            </a:r>
            <a:r>
              <a:rPr lang="en-US" dirty="0" err="1" smtClean="0">
                <a:ea typeface="+mn-ea"/>
                <a:cs typeface="+mn-cs"/>
              </a:rPr>
              <a:t>dan</a:t>
            </a:r>
            <a:r>
              <a:rPr lang="en-US" dirty="0" smtClean="0">
                <a:ea typeface="+mn-ea"/>
                <a:cs typeface="+mn-cs"/>
              </a:rPr>
              <a:t> </a:t>
            </a:r>
            <a:r>
              <a:rPr lang="en-US" dirty="0" err="1" smtClean="0">
                <a:ea typeface="+mn-ea"/>
                <a:cs typeface="+mn-cs"/>
              </a:rPr>
              <a:t>komunikasi</a:t>
            </a:r>
            <a:r>
              <a:rPr lang="en-US" dirty="0" smtClean="0">
                <a:ea typeface="+mn-ea"/>
                <a:cs typeface="+mn-cs"/>
              </a:rPr>
              <a:t> </a:t>
            </a:r>
            <a:r>
              <a:rPr lang="en-US" dirty="0" err="1" smtClean="0">
                <a:ea typeface="+mn-ea"/>
                <a:cs typeface="+mn-cs"/>
              </a:rPr>
              <a:t>digolongkan</a:t>
            </a:r>
            <a:r>
              <a:rPr lang="en-US" dirty="0" smtClean="0">
                <a:ea typeface="+mn-ea"/>
                <a:cs typeface="+mn-cs"/>
              </a:rPr>
              <a:t> </a:t>
            </a:r>
            <a:r>
              <a:rPr lang="en-US" dirty="0" err="1" smtClean="0">
                <a:ea typeface="+mn-ea"/>
                <a:cs typeface="+mn-cs"/>
              </a:rPr>
              <a:t>ke</a:t>
            </a:r>
            <a:r>
              <a:rPr lang="en-US" dirty="0" smtClean="0">
                <a:ea typeface="+mn-ea"/>
                <a:cs typeface="+mn-cs"/>
              </a:rPr>
              <a:t> </a:t>
            </a:r>
            <a:r>
              <a:rPr lang="en-US" dirty="0" err="1" smtClean="0">
                <a:ea typeface="+mn-ea"/>
                <a:cs typeface="+mn-cs"/>
              </a:rPr>
              <a:t>dalam</a:t>
            </a:r>
            <a:r>
              <a:rPr lang="en-US" dirty="0" smtClean="0">
                <a:ea typeface="+mn-ea"/>
                <a:cs typeface="+mn-cs"/>
              </a:rPr>
              <a:t> program hacking :</a:t>
            </a:r>
          </a:p>
          <a:p>
            <a:pPr marL="621792" lvl="1" eaLnBrk="1" fontAlgn="auto" hangingPunct="1">
              <a:spcBef>
                <a:spcPts val="324"/>
              </a:spcBef>
              <a:spcAft>
                <a:spcPts val="0"/>
              </a:spcAft>
              <a:buFont typeface="Verdana"/>
              <a:buChar char="◦"/>
              <a:defRPr/>
            </a:pPr>
            <a:r>
              <a:rPr lang="en-US" dirty="0" smtClean="0">
                <a:ea typeface="+mn-ea"/>
              </a:rPr>
              <a:t>Packet flooding</a:t>
            </a:r>
          </a:p>
          <a:p>
            <a:pPr marL="621792" lvl="1" eaLnBrk="1" fontAlgn="auto" hangingPunct="1">
              <a:spcBef>
                <a:spcPts val="324"/>
              </a:spcBef>
              <a:spcAft>
                <a:spcPts val="0"/>
              </a:spcAft>
              <a:buFont typeface="Verdana"/>
              <a:buChar char="◦"/>
              <a:defRPr/>
            </a:pPr>
            <a:r>
              <a:rPr lang="en-US" dirty="0" smtClean="0">
                <a:ea typeface="+mn-ea"/>
              </a:rPr>
              <a:t>Packet sniffing</a:t>
            </a:r>
          </a:p>
          <a:p>
            <a:pPr marL="621792" lvl="1" eaLnBrk="1" fontAlgn="auto" hangingPunct="1">
              <a:spcBef>
                <a:spcPts val="324"/>
              </a:spcBef>
              <a:spcAft>
                <a:spcPts val="0"/>
              </a:spcAft>
              <a:buFont typeface="Verdana"/>
              <a:buChar char="◦"/>
              <a:defRPr/>
            </a:pPr>
            <a:r>
              <a:rPr lang="en-US" dirty="0" smtClean="0">
                <a:ea typeface="+mn-ea"/>
              </a:rPr>
              <a:t>Backdoor</a:t>
            </a:r>
          </a:p>
          <a:p>
            <a:pPr marL="621792" lvl="1" eaLnBrk="1" fontAlgn="auto" hangingPunct="1">
              <a:spcBef>
                <a:spcPts val="324"/>
              </a:spcBef>
              <a:spcAft>
                <a:spcPts val="0"/>
              </a:spcAft>
              <a:buFont typeface="Verdana"/>
              <a:buChar char="◦"/>
              <a:defRPr/>
            </a:pPr>
            <a:r>
              <a:rPr lang="en-US" dirty="0" err="1" smtClean="0">
                <a:ea typeface="+mn-ea"/>
              </a:rPr>
              <a:t>dll</a:t>
            </a:r>
            <a:endParaRPr lang="en-US" dirty="0" smtClean="0">
              <a:ea typeface="+mn-ea"/>
            </a:endParaRPr>
          </a:p>
          <a:p>
            <a:pPr marL="365760" indent="-256032" eaLnBrk="1" fontAlgn="auto" hangingPunct="1">
              <a:spcAft>
                <a:spcPts val="0"/>
              </a:spcAft>
              <a:buFont typeface="Wingdings 3"/>
              <a:buChar char=""/>
              <a:defRPr/>
            </a:pPr>
            <a:endParaRPr lang="en-US" dirty="0" smtClean="0">
              <a:ea typeface="+mn-ea"/>
              <a:cs typeface="+mn-cs"/>
            </a:endParaRPr>
          </a:p>
          <a:p>
            <a:pPr marL="365760" indent="-256032" eaLnBrk="1" fontAlgn="auto" hangingPunct="1">
              <a:spcAft>
                <a:spcPts val="0"/>
              </a:spcAft>
              <a:buFont typeface="Wingdings 3"/>
              <a:buChar char=""/>
              <a:defRPr/>
            </a:pPr>
            <a:r>
              <a:rPr lang="en-US" dirty="0" err="1" smtClean="0">
                <a:ea typeface="+mn-ea"/>
                <a:cs typeface="+mn-cs"/>
              </a:rPr>
              <a:t>Dalam</a:t>
            </a:r>
            <a:r>
              <a:rPr lang="en-US" dirty="0" smtClean="0">
                <a:ea typeface="+mn-ea"/>
                <a:cs typeface="+mn-cs"/>
              </a:rPr>
              <a:t> </a:t>
            </a:r>
            <a:r>
              <a:rPr lang="en-US" dirty="0" err="1" smtClean="0">
                <a:ea typeface="+mn-ea"/>
                <a:cs typeface="+mn-cs"/>
              </a:rPr>
              <a:t>kenyataan</a:t>
            </a:r>
            <a:r>
              <a:rPr lang="en-US" dirty="0" smtClean="0">
                <a:ea typeface="+mn-ea"/>
                <a:cs typeface="+mn-cs"/>
              </a:rPr>
              <a:t> </a:t>
            </a:r>
            <a:r>
              <a:rPr lang="en-US" dirty="0" err="1" smtClean="0">
                <a:ea typeface="+mn-ea"/>
                <a:cs typeface="+mn-cs"/>
              </a:rPr>
              <a:t>kejahatan</a:t>
            </a:r>
            <a:r>
              <a:rPr lang="en-US" dirty="0" smtClean="0">
                <a:ea typeface="+mn-ea"/>
                <a:cs typeface="+mn-cs"/>
              </a:rPr>
              <a:t> </a:t>
            </a:r>
            <a:r>
              <a:rPr lang="en-US" dirty="0" err="1" smtClean="0">
                <a:ea typeface="+mn-ea"/>
                <a:cs typeface="+mn-cs"/>
              </a:rPr>
              <a:t>komputer</a:t>
            </a:r>
            <a:r>
              <a:rPr lang="en-US" dirty="0" smtClean="0">
                <a:ea typeface="+mn-ea"/>
                <a:cs typeface="+mn-cs"/>
              </a:rPr>
              <a:t> </a:t>
            </a:r>
            <a:r>
              <a:rPr lang="en-US" dirty="0" err="1" smtClean="0">
                <a:ea typeface="+mn-ea"/>
                <a:cs typeface="+mn-cs"/>
              </a:rPr>
              <a:t>sudah</a:t>
            </a:r>
            <a:r>
              <a:rPr lang="en-US" dirty="0" smtClean="0">
                <a:ea typeface="+mn-ea"/>
                <a:cs typeface="+mn-cs"/>
              </a:rPr>
              <a:t> </a:t>
            </a:r>
            <a:r>
              <a:rPr lang="en-US" dirty="0" err="1" smtClean="0">
                <a:ea typeface="+mn-ea"/>
                <a:cs typeface="+mn-cs"/>
              </a:rPr>
              <a:t>sangat</a:t>
            </a:r>
            <a:r>
              <a:rPr lang="en-US" dirty="0" smtClean="0">
                <a:ea typeface="+mn-ea"/>
                <a:cs typeface="+mn-cs"/>
              </a:rPr>
              <a:t> </a:t>
            </a:r>
            <a:r>
              <a:rPr lang="en-US" dirty="0" err="1" smtClean="0">
                <a:ea typeface="+mn-ea"/>
                <a:cs typeface="+mn-cs"/>
              </a:rPr>
              <a:t>meluas</a:t>
            </a:r>
            <a:r>
              <a:rPr lang="en-US" dirty="0" smtClean="0">
                <a:ea typeface="+mn-ea"/>
                <a:cs typeface="+mn-cs"/>
              </a:rPr>
              <a:t>, </a:t>
            </a:r>
            <a:r>
              <a:rPr lang="en-US" dirty="0" err="1" smtClean="0">
                <a:ea typeface="+mn-ea"/>
                <a:cs typeface="+mn-cs"/>
              </a:rPr>
              <a:t>sudah</a:t>
            </a:r>
            <a:r>
              <a:rPr lang="en-US" dirty="0" smtClean="0">
                <a:ea typeface="+mn-ea"/>
                <a:cs typeface="+mn-cs"/>
              </a:rPr>
              <a:t> </a:t>
            </a:r>
            <a:r>
              <a:rPr lang="en-US" dirty="0" err="1" smtClean="0">
                <a:ea typeface="+mn-ea"/>
                <a:cs typeface="+mn-cs"/>
              </a:rPr>
              <a:t>tidak</a:t>
            </a:r>
            <a:r>
              <a:rPr lang="en-US" dirty="0" smtClean="0">
                <a:ea typeface="+mn-ea"/>
                <a:cs typeface="+mn-cs"/>
              </a:rPr>
              <a:t> </a:t>
            </a:r>
            <a:r>
              <a:rPr lang="en-US" dirty="0" err="1" smtClean="0">
                <a:ea typeface="+mn-ea"/>
                <a:cs typeface="+mn-cs"/>
              </a:rPr>
              <a:t>melihat</a:t>
            </a:r>
            <a:r>
              <a:rPr lang="en-US" dirty="0" smtClean="0">
                <a:ea typeface="+mn-ea"/>
                <a:cs typeface="+mn-cs"/>
              </a:rPr>
              <a:t> </a:t>
            </a:r>
            <a:r>
              <a:rPr lang="en-US" dirty="0" err="1" smtClean="0">
                <a:ea typeface="+mn-ea"/>
                <a:cs typeface="+mn-cs"/>
              </a:rPr>
              <a:t>kepada</a:t>
            </a:r>
            <a:r>
              <a:rPr lang="en-US" dirty="0" smtClean="0">
                <a:ea typeface="+mn-ea"/>
                <a:cs typeface="+mn-cs"/>
              </a:rPr>
              <a:t> basis </a:t>
            </a:r>
            <a:r>
              <a:rPr lang="en-US" dirty="0" err="1" smtClean="0">
                <a:ea typeface="+mn-ea"/>
                <a:cs typeface="+mn-cs"/>
              </a:rPr>
              <a:t>sistem</a:t>
            </a:r>
            <a:r>
              <a:rPr lang="en-US" dirty="0" smtClean="0">
                <a:ea typeface="+mn-ea"/>
                <a:cs typeface="+mn-cs"/>
              </a:rPr>
              <a:t> </a:t>
            </a:r>
            <a:r>
              <a:rPr lang="en-US" dirty="0" err="1" smtClean="0">
                <a:ea typeface="+mn-ea"/>
                <a:cs typeface="+mn-cs"/>
              </a:rPr>
              <a:t>operasi</a:t>
            </a:r>
            <a:r>
              <a:rPr lang="en-US" dirty="0" smtClean="0">
                <a:ea typeface="+mn-ea"/>
                <a:cs typeface="+mn-cs"/>
              </a:rPr>
              <a:t> </a:t>
            </a:r>
            <a:r>
              <a:rPr lang="en-US" dirty="0" err="1" smtClean="0">
                <a:ea typeface="+mn-ea"/>
                <a:cs typeface="+mn-cs"/>
              </a:rPr>
              <a:t>saja</a:t>
            </a:r>
            <a:r>
              <a:rPr lang="en-US" dirty="0" smtClean="0">
                <a:ea typeface="+mn-ea"/>
                <a:cs typeface="+mn-cs"/>
              </a:rPr>
              <a:t>.</a:t>
            </a:r>
            <a:endParaRPr lang="en-US" dirty="0">
              <a:ea typeface="+mn-ea"/>
              <a:cs typeface="+mn-cs"/>
            </a:endParaRPr>
          </a:p>
        </p:txBody>
      </p:sp>
      <p:sp>
        <p:nvSpPr>
          <p:cNvPr id="16386" name="Date Placeholder 4"/>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9511D003-B4C2-3C4C-84EF-F9066789B7B5}" type="datetime1">
              <a:rPr lang="en-ID" sz="1000" smtClean="0"/>
              <a:t>11/10/18</a:t>
            </a:fld>
            <a:endParaRPr lang="en-US" sz="1000"/>
          </a:p>
        </p:txBody>
      </p:sp>
      <p:sp>
        <p:nvSpPr>
          <p:cNvPr id="16387"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DA0D7E59-4C30-9049-98BC-8700B25DE179}" type="slidenum">
              <a:rPr lang="en-US" sz="1000"/>
              <a:pPr eaLnBrk="1" hangingPunct="1"/>
              <a:t>13</a:t>
            </a:fld>
            <a:endParaRPr lang="en-US" sz="1000"/>
          </a:p>
        </p:txBody>
      </p:sp>
      <p:sp>
        <p:nvSpPr>
          <p:cNvPr id="16388" name="Footer Placeholder 6"/>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000" smtClean="0"/>
              <a:t>Faisal Syafar</a:t>
            </a:r>
            <a:endParaRPr lang="en-US" sz="1000"/>
          </a:p>
        </p:txBody>
      </p:sp>
    </p:spTree>
    <p:extLst>
      <p:ext uri="{BB962C8B-B14F-4D97-AF65-F5344CB8AC3E}">
        <p14:creationId xmlns:p14="http://schemas.microsoft.com/office/powerpoint/2010/main" val="3398957641"/>
      </p:ext>
    </p:extLst>
  </p:cSld>
  <p:clrMapOvr>
    <a:masterClrMapping/>
  </p:clrMapOvr>
  <p:transition xmlns:p14="http://schemas.microsoft.com/office/powerpoint/2010/main">
    <p:random/>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fld id="{722F0282-7B69-4E4A-97F7-01E3D5AAFB7C}" type="datetime1">
              <a:rPr lang="en-ID" smtClean="0"/>
              <a:t>11/10/18</a:t>
            </a:fld>
            <a:endParaRPr lang="en-US"/>
          </a:p>
        </p:txBody>
      </p:sp>
      <p:sp>
        <p:nvSpPr>
          <p:cNvPr id="5" name="Footer Placeholder 4"/>
          <p:cNvSpPr>
            <a:spLocks noGrp="1"/>
          </p:cNvSpPr>
          <p:nvPr>
            <p:ph type="ftr" sz="quarter" idx="11"/>
          </p:nvPr>
        </p:nvSpPr>
        <p:spPr/>
        <p:txBody>
          <a:bodyPr/>
          <a:lstStyle/>
          <a:p>
            <a:pPr>
              <a:defRPr/>
            </a:pPr>
            <a:r>
              <a:rPr lang="en-US" smtClean="0"/>
              <a:t>Faisal Syafar</a:t>
            </a:r>
            <a:endParaRPr lang="en-US"/>
          </a:p>
        </p:txBody>
      </p:sp>
      <p:sp>
        <p:nvSpPr>
          <p:cNvPr id="6" name="Slide Number Placeholder 5"/>
          <p:cNvSpPr>
            <a:spLocks noGrp="1"/>
          </p:cNvSpPr>
          <p:nvPr>
            <p:ph type="sldNum" sz="quarter" idx="12"/>
          </p:nvPr>
        </p:nvSpPr>
        <p:spPr/>
        <p:txBody>
          <a:bodyPr/>
          <a:lstStyle/>
          <a:p>
            <a:pPr>
              <a:defRPr/>
            </a:pPr>
            <a:fld id="{FBD60AD6-F1FC-9947-A1CC-3995DD1E6010}" type="slidenum">
              <a:rPr lang="en-US" smtClean="0"/>
              <a:pPr>
                <a:defRPr/>
              </a:pPr>
              <a:t>14</a:t>
            </a:fld>
            <a:endParaRPr lang="en-US"/>
          </a:p>
        </p:txBody>
      </p:sp>
      <p:pic>
        <p:nvPicPr>
          <p:cNvPr id="2" name="Picture 1" descr="Screen Shot 2018-11-08 at 18.02.47.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066800"/>
            <a:ext cx="9144000" cy="5207679"/>
          </a:xfrm>
          <a:prstGeom prst="rect">
            <a:avLst/>
          </a:prstGeom>
        </p:spPr>
      </p:pic>
      <p:sp>
        <p:nvSpPr>
          <p:cNvPr id="3" name="TextBox 2"/>
          <p:cNvSpPr txBox="1"/>
          <p:nvPr/>
        </p:nvSpPr>
        <p:spPr>
          <a:xfrm>
            <a:off x="1676400" y="152400"/>
            <a:ext cx="5791200" cy="523220"/>
          </a:xfrm>
          <a:prstGeom prst="rect">
            <a:avLst/>
          </a:prstGeom>
          <a:noFill/>
        </p:spPr>
        <p:txBody>
          <a:bodyPr wrap="square" rtlCol="0">
            <a:spAutoFit/>
          </a:bodyPr>
          <a:lstStyle/>
          <a:p>
            <a:pPr algn="ctr"/>
            <a:r>
              <a:rPr lang="en-US" sz="2800" b="1" dirty="0" err="1" smtClean="0">
                <a:solidFill>
                  <a:srgbClr val="FF6600"/>
                </a:solidFill>
              </a:rPr>
              <a:t>Keamanan</a:t>
            </a:r>
            <a:r>
              <a:rPr lang="en-US" sz="2800" b="1" dirty="0" smtClean="0">
                <a:solidFill>
                  <a:srgbClr val="FF6600"/>
                </a:solidFill>
              </a:rPr>
              <a:t> </a:t>
            </a:r>
            <a:r>
              <a:rPr lang="en-US" sz="2800" b="1" dirty="0" err="1" smtClean="0">
                <a:solidFill>
                  <a:srgbClr val="FF6600"/>
                </a:solidFill>
              </a:rPr>
              <a:t>Sistem</a:t>
            </a:r>
            <a:r>
              <a:rPr lang="en-US" sz="2800" b="1" dirty="0" smtClean="0">
                <a:solidFill>
                  <a:srgbClr val="FF6600"/>
                </a:solidFill>
              </a:rPr>
              <a:t> </a:t>
            </a:r>
            <a:r>
              <a:rPr lang="en-US" sz="2800" b="1" dirty="0" err="1" smtClean="0">
                <a:solidFill>
                  <a:srgbClr val="FF6600"/>
                </a:solidFill>
              </a:rPr>
              <a:t>Komputer</a:t>
            </a:r>
            <a:endParaRPr lang="en-US" sz="2800" b="1" dirty="0">
              <a:solidFill>
                <a:srgbClr val="FF6600"/>
              </a:solidFill>
            </a:endParaRPr>
          </a:p>
        </p:txBody>
      </p:sp>
    </p:spTree>
    <p:extLst>
      <p:ext uri="{BB962C8B-B14F-4D97-AF65-F5344CB8AC3E}">
        <p14:creationId xmlns:p14="http://schemas.microsoft.com/office/powerpoint/2010/main" val="5106573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fld id="{B836180F-056B-7743-8A18-DC6CFC91CB8A}" type="datetime1">
              <a:rPr lang="en-ID" smtClean="0"/>
              <a:t>11/10/18</a:t>
            </a:fld>
            <a:endParaRPr lang="en-US"/>
          </a:p>
        </p:txBody>
      </p:sp>
      <p:sp>
        <p:nvSpPr>
          <p:cNvPr id="5" name="Footer Placeholder 4"/>
          <p:cNvSpPr>
            <a:spLocks noGrp="1"/>
          </p:cNvSpPr>
          <p:nvPr>
            <p:ph type="ftr" sz="quarter" idx="11"/>
          </p:nvPr>
        </p:nvSpPr>
        <p:spPr/>
        <p:txBody>
          <a:bodyPr/>
          <a:lstStyle/>
          <a:p>
            <a:pPr>
              <a:defRPr/>
            </a:pPr>
            <a:r>
              <a:rPr lang="en-US" smtClean="0"/>
              <a:t>Faisal Syafar</a:t>
            </a:r>
            <a:endParaRPr lang="en-US"/>
          </a:p>
        </p:txBody>
      </p:sp>
      <p:sp>
        <p:nvSpPr>
          <p:cNvPr id="6" name="Slide Number Placeholder 5"/>
          <p:cNvSpPr>
            <a:spLocks noGrp="1"/>
          </p:cNvSpPr>
          <p:nvPr>
            <p:ph type="sldNum" sz="quarter" idx="12"/>
          </p:nvPr>
        </p:nvSpPr>
        <p:spPr/>
        <p:txBody>
          <a:bodyPr/>
          <a:lstStyle/>
          <a:p>
            <a:pPr>
              <a:defRPr/>
            </a:pPr>
            <a:fld id="{A78D902A-9DB6-B64A-ADB7-187AD19B2AC3}" type="slidenum">
              <a:rPr lang="en-US" smtClean="0"/>
              <a:pPr>
                <a:defRPr/>
              </a:pPr>
              <a:t>15</a:t>
            </a:fld>
            <a:endParaRPr lang="en-US"/>
          </a:p>
        </p:txBody>
      </p:sp>
      <p:pic>
        <p:nvPicPr>
          <p:cNvPr id="44036" name="Picture 1" descr="Screen Shot 2017-11-16 at 19.54.08.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47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87135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fld id="{4B2140C8-F082-A342-9D12-31A3B6C3956D}" type="datetime1">
              <a:rPr lang="en-ID" smtClean="0"/>
              <a:t>11/10/18</a:t>
            </a:fld>
            <a:endParaRPr lang="en-US"/>
          </a:p>
        </p:txBody>
      </p:sp>
      <p:sp>
        <p:nvSpPr>
          <p:cNvPr id="5" name="Footer Placeholder 4"/>
          <p:cNvSpPr>
            <a:spLocks noGrp="1"/>
          </p:cNvSpPr>
          <p:nvPr>
            <p:ph type="ftr" sz="quarter" idx="11"/>
          </p:nvPr>
        </p:nvSpPr>
        <p:spPr/>
        <p:txBody>
          <a:bodyPr/>
          <a:lstStyle/>
          <a:p>
            <a:pPr>
              <a:defRPr/>
            </a:pPr>
            <a:r>
              <a:rPr lang="en-US" smtClean="0"/>
              <a:t>Faisal Syafar</a:t>
            </a:r>
            <a:endParaRPr lang="en-US"/>
          </a:p>
        </p:txBody>
      </p:sp>
      <p:sp>
        <p:nvSpPr>
          <p:cNvPr id="6" name="Slide Number Placeholder 5"/>
          <p:cNvSpPr>
            <a:spLocks noGrp="1"/>
          </p:cNvSpPr>
          <p:nvPr>
            <p:ph type="sldNum" sz="quarter" idx="12"/>
          </p:nvPr>
        </p:nvSpPr>
        <p:spPr/>
        <p:txBody>
          <a:bodyPr/>
          <a:lstStyle/>
          <a:p>
            <a:pPr>
              <a:defRPr/>
            </a:pPr>
            <a:fld id="{A1782745-1494-9F41-8BF2-53785A149B9A}" type="slidenum">
              <a:rPr lang="en-US" smtClean="0"/>
              <a:pPr>
                <a:defRPr/>
              </a:pPr>
              <a:t>16</a:t>
            </a:fld>
            <a:endParaRPr lang="en-US"/>
          </a:p>
        </p:txBody>
      </p:sp>
      <p:pic>
        <p:nvPicPr>
          <p:cNvPr id="45060" name="Picture 1" descr="Screen Shot 2017-11-16 at 19.54.16.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0825" cy="647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135180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fld id="{0A66EB15-D012-0544-AD98-F41DE20E34A7}" type="datetime1">
              <a:rPr lang="en-ID" smtClean="0"/>
              <a:t>11/10/18</a:t>
            </a:fld>
            <a:endParaRPr lang="en-US"/>
          </a:p>
        </p:txBody>
      </p:sp>
      <p:sp>
        <p:nvSpPr>
          <p:cNvPr id="5" name="Footer Placeholder 4"/>
          <p:cNvSpPr>
            <a:spLocks noGrp="1"/>
          </p:cNvSpPr>
          <p:nvPr>
            <p:ph type="ftr" sz="quarter" idx="11"/>
          </p:nvPr>
        </p:nvSpPr>
        <p:spPr/>
        <p:txBody>
          <a:bodyPr/>
          <a:lstStyle/>
          <a:p>
            <a:pPr>
              <a:defRPr/>
            </a:pPr>
            <a:r>
              <a:rPr lang="en-US" smtClean="0"/>
              <a:t>Faisal Syafar</a:t>
            </a:r>
            <a:endParaRPr lang="en-US"/>
          </a:p>
        </p:txBody>
      </p:sp>
      <p:sp>
        <p:nvSpPr>
          <p:cNvPr id="6" name="Slide Number Placeholder 5"/>
          <p:cNvSpPr>
            <a:spLocks noGrp="1"/>
          </p:cNvSpPr>
          <p:nvPr>
            <p:ph type="sldNum" sz="quarter" idx="12"/>
          </p:nvPr>
        </p:nvSpPr>
        <p:spPr/>
        <p:txBody>
          <a:bodyPr/>
          <a:lstStyle/>
          <a:p>
            <a:pPr>
              <a:defRPr/>
            </a:pPr>
            <a:fld id="{802E2E72-D157-7242-BDB4-B675365DA56B}" type="slidenum">
              <a:rPr lang="en-US" smtClean="0"/>
              <a:pPr>
                <a:defRPr/>
              </a:pPr>
              <a:t>17</a:t>
            </a:fld>
            <a:endParaRPr lang="en-US"/>
          </a:p>
        </p:txBody>
      </p:sp>
      <p:pic>
        <p:nvPicPr>
          <p:cNvPr id="46084" name="Picture 1" descr="Screen Shot 2017-11-16 at 19.54.24.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47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771740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fld id="{7316D385-2917-CF4A-9038-65AFE61A4492}" type="datetime1">
              <a:rPr lang="en-ID" smtClean="0"/>
              <a:t>11/10/18</a:t>
            </a:fld>
            <a:endParaRPr lang="en-US"/>
          </a:p>
        </p:txBody>
      </p:sp>
      <p:sp>
        <p:nvSpPr>
          <p:cNvPr id="5" name="Footer Placeholder 4"/>
          <p:cNvSpPr>
            <a:spLocks noGrp="1"/>
          </p:cNvSpPr>
          <p:nvPr>
            <p:ph type="ftr" sz="quarter" idx="11"/>
          </p:nvPr>
        </p:nvSpPr>
        <p:spPr/>
        <p:txBody>
          <a:bodyPr/>
          <a:lstStyle/>
          <a:p>
            <a:pPr>
              <a:defRPr/>
            </a:pPr>
            <a:r>
              <a:rPr lang="en-US" smtClean="0"/>
              <a:t>Faisal Syafar</a:t>
            </a:r>
            <a:endParaRPr lang="en-US"/>
          </a:p>
        </p:txBody>
      </p:sp>
      <p:sp>
        <p:nvSpPr>
          <p:cNvPr id="6" name="Slide Number Placeholder 5"/>
          <p:cNvSpPr>
            <a:spLocks noGrp="1"/>
          </p:cNvSpPr>
          <p:nvPr>
            <p:ph type="sldNum" sz="quarter" idx="12"/>
          </p:nvPr>
        </p:nvSpPr>
        <p:spPr/>
        <p:txBody>
          <a:bodyPr/>
          <a:lstStyle/>
          <a:p>
            <a:pPr>
              <a:defRPr/>
            </a:pPr>
            <a:fld id="{F17C7D26-F3F0-5144-8921-EB9671B536F1}" type="slidenum">
              <a:rPr lang="en-US" smtClean="0"/>
              <a:pPr>
                <a:defRPr/>
              </a:pPr>
              <a:t>18</a:t>
            </a:fld>
            <a:endParaRPr lang="en-US"/>
          </a:p>
        </p:txBody>
      </p:sp>
      <p:pic>
        <p:nvPicPr>
          <p:cNvPr id="47108" name="Picture 1" descr="Screen Shot 2017-11-16 at 19.54.32.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47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830211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fld id="{FBB408C8-1D05-EE49-8739-48B31705BF76}" type="datetime1">
              <a:rPr lang="en-ID" smtClean="0"/>
              <a:t>11/10/18</a:t>
            </a:fld>
            <a:endParaRPr lang="en-US"/>
          </a:p>
        </p:txBody>
      </p:sp>
      <p:sp>
        <p:nvSpPr>
          <p:cNvPr id="5" name="Footer Placeholder 4"/>
          <p:cNvSpPr>
            <a:spLocks noGrp="1"/>
          </p:cNvSpPr>
          <p:nvPr>
            <p:ph type="ftr" sz="quarter" idx="11"/>
          </p:nvPr>
        </p:nvSpPr>
        <p:spPr/>
        <p:txBody>
          <a:bodyPr/>
          <a:lstStyle/>
          <a:p>
            <a:pPr>
              <a:defRPr/>
            </a:pPr>
            <a:r>
              <a:rPr lang="en-US" smtClean="0"/>
              <a:t>Faisal Syafar</a:t>
            </a:r>
            <a:endParaRPr lang="en-US"/>
          </a:p>
        </p:txBody>
      </p:sp>
      <p:sp>
        <p:nvSpPr>
          <p:cNvPr id="6" name="Slide Number Placeholder 5"/>
          <p:cNvSpPr>
            <a:spLocks noGrp="1"/>
          </p:cNvSpPr>
          <p:nvPr>
            <p:ph type="sldNum" sz="quarter" idx="12"/>
          </p:nvPr>
        </p:nvSpPr>
        <p:spPr/>
        <p:txBody>
          <a:bodyPr/>
          <a:lstStyle/>
          <a:p>
            <a:pPr>
              <a:defRPr/>
            </a:pPr>
            <a:fld id="{B7ED6A85-1A65-8E4B-8F8C-CC7EBDB263ED}" type="slidenum">
              <a:rPr lang="en-US" smtClean="0"/>
              <a:pPr>
                <a:defRPr/>
              </a:pPr>
              <a:t>19</a:t>
            </a:fld>
            <a:endParaRPr lang="en-US"/>
          </a:p>
        </p:txBody>
      </p:sp>
      <p:pic>
        <p:nvPicPr>
          <p:cNvPr id="48132" name="Picture 1" descr="Screen Shot 2017-11-16 at 19.54.40.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588"/>
            <a:ext cx="9144000" cy="647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960864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Overview</a:t>
            </a:r>
            <a:endParaRPr lang="en-US" dirty="0"/>
          </a:p>
        </p:txBody>
      </p:sp>
      <p:sp>
        <p:nvSpPr>
          <p:cNvPr id="3" name="Content Placeholder 2"/>
          <p:cNvSpPr>
            <a:spLocks noGrp="1"/>
          </p:cNvSpPr>
          <p:nvPr>
            <p:ph idx="1"/>
          </p:nvPr>
        </p:nvSpPr>
        <p:spPr>
          <a:xfrm>
            <a:off x="1600200" y="2438400"/>
            <a:ext cx="5791200" cy="2213765"/>
          </a:xfrm>
        </p:spPr>
        <p:txBody>
          <a:bodyPr>
            <a:normAutofit fontScale="92500" lnSpcReduction="10000"/>
          </a:bodyPr>
          <a:lstStyle/>
          <a:p>
            <a:r>
              <a:rPr lang="en-US" dirty="0" err="1" smtClean="0"/>
              <a:t>Kejahatan</a:t>
            </a:r>
            <a:r>
              <a:rPr lang="en-US" dirty="0" smtClean="0"/>
              <a:t> </a:t>
            </a:r>
            <a:r>
              <a:rPr lang="en-US" dirty="0" err="1" smtClean="0"/>
              <a:t>dalam</a:t>
            </a:r>
            <a:r>
              <a:rPr lang="en-US" dirty="0" smtClean="0"/>
              <a:t> IT</a:t>
            </a:r>
          </a:p>
          <a:p>
            <a:r>
              <a:rPr lang="en-US" dirty="0" err="1" smtClean="0"/>
              <a:t>Keamanan</a:t>
            </a:r>
            <a:r>
              <a:rPr lang="en-US" dirty="0" smtClean="0"/>
              <a:t> </a:t>
            </a:r>
            <a:r>
              <a:rPr lang="en-US" dirty="0" err="1" smtClean="0"/>
              <a:t>Sistem</a:t>
            </a:r>
            <a:r>
              <a:rPr lang="en-US" dirty="0" smtClean="0"/>
              <a:t> </a:t>
            </a:r>
            <a:r>
              <a:rPr lang="en-US" dirty="0" err="1" smtClean="0"/>
              <a:t>Komputer</a:t>
            </a:r>
            <a:endParaRPr lang="en-US" dirty="0" smtClean="0"/>
          </a:p>
          <a:p>
            <a:r>
              <a:rPr lang="en-US" dirty="0" err="1" smtClean="0"/>
              <a:t>Serangan</a:t>
            </a:r>
            <a:r>
              <a:rPr lang="en-US" dirty="0" smtClean="0"/>
              <a:t> </a:t>
            </a:r>
            <a:r>
              <a:rPr lang="en-US" dirty="0" err="1" smtClean="0"/>
              <a:t>Kejahatan</a:t>
            </a:r>
            <a:r>
              <a:rPr lang="en-US" dirty="0" smtClean="0"/>
              <a:t> IT</a:t>
            </a:r>
          </a:p>
          <a:p>
            <a:r>
              <a:rPr lang="en-US" dirty="0" err="1" smtClean="0"/>
              <a:t>Ancaman</a:t>
            </a:r>
            <a:endParaRPr lang="en-US" dirty="0" smtClean="0"/>
          </a:p>
          <a:p>
            <a:r>
              <a:rPr lang="en-US" dirty="0" smtClean="0"/>
              <a:t>Cybercrime</a:t>
            </a:r>
          </a:p>
          <a:p>
            <a:endParaRPr lang="en-US" dirty="0" smtClean="0"/>
          </a:p>
          <a:p>
            <a:endParaRPr lang="en-US" dirty="0"/>
          </a:p>
        </p:txBody>
      </p:sp>
      <p:pic>
        <p:nvPicPr>
          <p:cNvPr id="7" name="Picture 2" descr="E:\cloud\drive\websites\ppttemplate\ppt\logo-ppttemplate.png">
            <a:hlinkClick r:id="rId2"/>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6632073"/>
            <a:ext cx="1167819" cy="251685"/>
          </a:xfrm>
          <a:prstGeom prst="rect">
            <a:avLst/>
          </a:prstGeom>
          <a:noFill/>
          <a:extLst>
            <a:ext uri="{909E8E84-426E-40dd-AFC4-6F175D3DCCD1}">
              <a14:hiddenFill xmlns:a14="http://schemas.microsoft.com/office/drawing/2010/main">
                <a:solidFill>
                  <a:srgbClr val="FFFFFF"/>
                </a:solidFill>
              </a14:hiddenFill>
            </a:ext>
          </a:extLst>
        </p:spPr>
      </p:pic>
      <p:sp>
        <p:nvSpPr>
          <p:cNvPr id="4" name="Date Placeholder 3"/>
          <p:cNvSpPr>
            <a:spLocks noGrp="1"/>
          </p:cNvSpPr>
          <p:nvPr>
            <p:ph type="dt" sz="half" idx="10"/>
          </p:nvPr>
        </p:nvSpPr>
        <p:spPr/>
        <p:txBody>
          <a:bodyPr/>
          <a:lstStyle/>
          <a:p>
            <a:fld id="{1D07E0CE-6F9D-BF4B-91D9-CC2A016DF030}" type="datetime1">
              <a:rPr lang="en-ID" smtClean="0"/>
              <a:t>11/10/18</a:t>
            </a:fld>
            <a:endParaRPr lang="en-US"/>
          </a:p>
        </p:txBody>
      </p:sp>
      <p:sp>
        <p:nvSpPr>
          <p:cNvPr id="5" name="Footer Placeholder 4"/>
          <p:cNvSpPr>
            <a:spLocks noGrp="1"/>
          </p:cNvSpPr>
          <p:nvPr>
            <p:ph type="ftr" sz="quarter" idx="11"/>
          </p:nvPr>
        </p:nvSpPr>
        <p:spPr/>
        <p:txBody>
          <a:bodyPr/>
          <a:lstStyle/>
          <a:p>
            <a:r>
              <a:rPr lang="en-US" smtClean="0"/>
              <a:t>Faisal Syafar</a:t>
            </a:r>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2</a:t>
            </a:fld>
            <a:endParaRPr lang="en-US"/>
          </a:p>
        </p:txBody>
      </p:sp>
    </p:spTree>
    <p:extLst>
      <p:ext uri="{BB962C8B-B14F-4D97-AF65-F5344CB8AC3E}">
        <p14:creationId xmlns:p14="http://schemas.microsoft.com/office/powerpoint/2010/main" val="4103309497"/>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fld id="{916FF52D-ED8D-F645-86B2-84215E95099D}" type="datetime1">
              <a:rPr lang="en-ID" smtClean="0"/>
              <a:t>11/10/18</a:t>
            </a:fld>
            <a:endParaRPr lang="en-US"/>
          </a:p>
        </p:txBody>
      </p:sp>
      <p:sp>
        <p:nvSpPr>
          <p:cNvPr id="5" name="Footer Placeholder 4"/>
          <p:cNvSpPr>
            <a:spLocks noGrp="1"/>
          </p:cNvSpPr>
          <p:nvPr>
            <p:ph type="ftr" sz="quarter" idx="11"/>
          </p:nvPr>
        </p:nvSpPr>
        <p:spPr/>
        <p:txBody>
          <a:bodyPr/>
          <a:lstStyle/>
          <a:p>
            <a:pPr>
              <a:defRPr/>
            </a:pPr>
            <a:r>
              <a:rPr lang="en-US" smtClean="0"/>
              <a:t>Faisal Syafar</a:t>
            </a:r>
            <a:endParaRPr lang="en-US"/>
          </a:p>
        </p:txBody>
      </p:sp>
      <p:sp>
        <p:nvSpPr>
          <p:cNvPr id="6" name="Slide Number Placeholder 5"/>
          <p:cNvSpPr>
            <a:spLocks noGrp="1"/>
          </p:cNvSpPr>
          <p:nvPr>
            <p:ph type="sldNum" sz="quarter" idx="12"/>
          </p:nvPr>
        </p:nvSpPr>
        <p:spPr/>
        <p:txBody>
          <a:bodyPr/>
          <a:lstStyle/>
          <a:p>
            <a:pPr>
              <a:defRPr/>
            </a:pPr>
            <a:fld id="{09491AC5-5667-8E44-BEAB-04176F7EC73B}" type="slidenum">
              <a:rPr lang="en-US" smtClean="0"/>
              <a:pPr>
                <a:defRPr/>
              </a:pPr>
              <a:t>20</a:t>
            </a:fld>
            <a:endParaRPr lang="en-US"/>
          </a:p>
        </p:txBody>
      </p:sp>
      <p:pic>
        <p:nvPicPr>
          <p:cNvPr id="49156" name="Picture 1" descr="Screen Shot 2017-11-16 at 19.54.47.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0825" cy="647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348659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fld id="{103FEC5F-3DDA-E741-AD69-EE15458DFC15}" type="datetime1">
              <a:rPr lang="en-ID" smtClean="0"/>
              <a:t>11/10/18</a:t>
            </a:fld>
            <a:endParaRPr lang="en-US"/>
          </a:p>
        </p:txBody>
      </p:sp>
      <p:sp>
        <p:nvSpPr>
          <p:cNvPr id="5" name="Footer Placeholder 4"/>
          <p:cNvSpPr>
            <a:spLocks noGrp="1"/>
          </p:cNvSpPr>
          <p:nvPr>
            <p:ph type="ftr" sz="quarter" idx="11"/>
          </p:nvPr>
        </p:nvSpPr>
        <p:spPr/>
        <p:txBody>
          <a:bodyPr/>
          <a:lstStyle/>
          <a:p>
            <a:pPr>
              <a:defRPr/>
            </a:pPr>
            <a:r>
              <a:rPr lang="en-US" smtClean="0"/>
              <a:t>Faisal Syafar</a:t>
            </a:r>
            <a:endParaRPr lang="en-US"/>
          </a:p>
        </p:txBody>
      </p:sp>
      <p:sp>
        <p:nvSpPr>
          <p:cNvPr id="6" name="Slide Number Placeholder 5"/>
          <p:cNvSpPr>
            <a:spLocks noGrp="1"/>
          </p:cNvSpPr>
          <p:nvPr>
            <p:ph type="sldNum" sz="quarter" idx="12"/>
          </p:nvPr>
        </p:nvSpPr>
        <p:spPr/>
        <p:txBody>
          <a:bodyPr/>
          <a:lstStyle/>
          <a:p>
            <a:pPr>
              <a:defRPr/>
            </a:pPr>
            <a:fld id="{3C53147D-111C-3A45-834F-636F2FC92E39}" type="slidenum">
              <a:rPr lang="en-US" smtClean="0"/>
              <a:pPr>
                <a:defRPr/>
              </a:pPr>
              <a:t>21</a:t>
            </a:fld>
            <a:endParaRPr lang="en-US"/>
          </a:p>
        </p:txBody>
      </p:sp>
      <p:pic>
        <p:nvPicPr>
          <p:cNvPr id="50180" name="Picture 1" descr="Screen Shot 2017-11-16 at 19.54.55.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23813"/>
            <a:ext cx="9144000" cy="6453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708381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fld id="{F6011771-D16F-7D46-9FF2-5851998B7D96}" type="datetime1">
              <a:rPr lang="en-ID" smtClean="0"/>
              <a:t>11/10/18</a:t>
            </a:fld>
            <a:endParaRPr lang="en-US"/>
          </a:p>
        </p:txBody>
      </p:sp>
      <p:sp>
        <p:nvSpPr>
          <p:cNvPr id="5" name="Footer Placeholder 4"/>
          <p:cNvSpPr>
            <a:spLocks noGrp="1"/>
          </p:cNvSpPr>
          <p:nvPr>
            <p:ph type="ftr" sz="quarter" idx="11"/>
          </p:nvPr>
        </p:nvSpPr>
        <p:spPr/>
        <p:txBody>
          <a:bodyPr/>
          <a:lstStyle/>
          <a:p>
            <a:pPr>
              <a:defRPr/>
            </a:pPr>
            <a:r>
              <a:rPr lang="en-US" smtClean="0"/>
              <a:t>Faisal Syafar</a:t>
            </a:r>
            <a:endParaRPr lang="en-US"/>
          </a:p>
        </p:txBody>
      </p:sp>
      <p:sp>
        <p:nvSpPr>
          <p:cNvPr id="6" name="Slide Number Placeholder 5"/>
          <p:cNvSpPr>
            <a:spLocks noGrp="1"/>
          </p:cNvSpPr>
          <p:nvPr>
            <p:ph type="sldNum" sz="quarter" idx="12"/>
          </p:nvPr>
        </p:nvSpPr>
        <p:spPr/>
        <p:txBody>
          <a:bodyPr/>
          <a:lstStyle/>
          <a:p>
            <a:pPr>
              <a:defRPr/>
            </a:pPr>
            <a:fld id="{DD941708-2B32-C144-9E7E-165B686FCE0F}" type="slidenum">
              <a:rPr lang="en-US" smtClean="0"/>
              <a:pPr>
                <a:defRPr/>
              </a:pPr>
              <a:t>22</a:t>
            </a:fld>
            <a:endParaRPr lang="en-US"/>
          </a:p>
        </p:txBody>
      </p:sp>
      <p:pic>
        <p:nvPicPr>
          <p:cNvPr id="51204" name="Picture 1" descr="Screen Shot 2017-11-16 at 19.55.02.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4288"/>
            <a:ext cx="9144000" cy="6462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763042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fld id="{F1D3C63B-B0F1-9649-92FD-FD3933125A64}" type="datetime1">
              <a:rPr lang="en-ID" smtClean="0"/>
              <a:t>11/10/18</a:t>
            </a:fld>
            <a:endParaRPr lang="en-US"/>
          </a:p>
        </p:txBody>
      </p:sp>
      <p:sp>
        <p:nvSpPr>
          <p:cNvPr id="5" name="Footer Placeholder 4"/>
          <p:cNvSpPr>
            <a:spLocks noGrp="1"/>
          </p:cNvSpPr>
          <p:nvPr>
            <p:ph type="ftr" sz="quarter" idx="11"/>
          </p:nvPr>
        </p:nvSpPr>
        <p:spPr/>
        <p:txBody>
          <a:bodyPr/>
          <a:lstStyle/>
          <a:p>
            <a:pPr>
              <a:defRPr/>
            </a:pPr>
            <a:r>
              <a:rPr lang="en-US" smtClean="0"/>
              <a:t>Faisal Syafar</a:t>
            </a:r>
            <a:endParaRPr lang="en-US"/>
          </a:p>
        </p:txBody>
      </p:sp>
      <p:sp>
        <p:nvSpPr>
          <p:cNvPr id="6" name="Slide Number Placeholder 5"/>
          <p:cNvSpPr>
            <a:spLocks noGrp="1"/>
          </p:cNvSpPr>
          <p:nvPr>
            <p:ph type="sldNum" sz="quarter" idx="12"/>
          </p:nvPr>
        </p:nvSpPr>
        <p:spPr/>
        <p:txBody>
          <a:bodyPr/>
          <a:lstStyle/>
          <a:p>
            <a:pPr>
              <a:defRPr/>
            </a:pPr>
            <a:fld id="{793A5121-669C-E347-9237-93F3BEB996AB}" type="slidenum">
              <a:rPr lang="en-US" smtClean="0"/>
              <a:pPr>
                <a:defRPr/>
              </a:pPr>
              <a:t>23</a:t>
            </a:fld>
            <a:endParaRPr lang="en-US"/>
          </a:p>
        </p:txBody>
      </p:sp>
      <p:pic>
        <p:nvPicPr>
          <p:cNvPr id="52228" name="Picture 2" descr="Screen Shot 2017-11-16 at 19.55.10.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4763"/>
            <a:ext cx="9144000" cy="6472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6459475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fld id="{682B2F53-9355-0E45-B4E7-126653BA82E4}" type="datetime1">
              <a:rPr lang="en-ID" smtClean="0"/>
              <a:t>11/10/18</a:t>
            </a:fld>
            <a:endParaRPr lang="en-US"/>
          </a:p>
        </p:txBody>
      </p:sp>
      <p:sp>
        <p:nvSpPr>
          <p:cNvPr id="5" name="Footer Placeholder 4"/>
          <p:cNvSpPr>
            <a:spLocks noGrp="1"/>
          </p:cNvSpPr>
          <p:nvPr>
            <p:ph type="ftr" sz="quarter" idx="11"/>
          </p:nvPr>
        </p:nvSpPr>
        <p:spPr/>
        <p:txBody>
          <a:bodyPr/>
          <a:lstStyle/>
          <a:p>
            <a:pPr>
              <a:defRPr/>
            </a:pPr>
            <a:r>
              <a:rPr lang="en-US" smtClean="0"/>
              <a:t>Faisal Syafar</a:t>
            </a:r>
            <a:endParaRPr lang="en-US"/>
          </a:p>
        </p:txBody>
      </p:sp>
      <p:sp>
        <p:nvSpPr>
          <p:cNvPr id="6" name="Slide Number Placeholder 5"/>
          <p:cNvSpPr>
            <a:spLocks noGrp="1"/>
          </p:cNvSpPr>
          <p:nvPr>
            <p:ph type="sldNum" sz="quarter" idx="12"/>
          </p:nvPr>
        </p:nvSpPr>
        <p:spPr/>
        <p:txBody>
          <a:bodyPr/>
          <a:lstStyle/>
          <a:p>
            <a:pPr>
              <a:defRPr/>
            </a:pPr>
            <a:fld id="{3C8E0855-D3F3-694D-838C-9B105E5AF2E7}" type="slidenum">
              <a:rPr lang="en-US" smtClean="0"/>
              <a:pPr>
                <a:defRPr/>
              </a:pPr>
              <a:t>24</a:t>
            </a:fld>
            <a:endParaRPr lang="en-US"/>
          </a:p>
        </p:txBody>
      </p:sp>
      <p:pic>
        <p:nvPicPr>
          <p:cNvPr id="53252" name="Picture 1" descr="Screen Shot 2017-11-16 at 19.56.21.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838200"/>
            <a:ext cx="9144000" cy="556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334769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fld id="{17325E04-B215-4D47-B930-25CC24CF1162}" type="datetime1">
              <a:rPr lang="en-ID" smtClean="0"/>
              <a:t>11/10/18</a:t>
            </a:fld>
            <a:endParaRPr lang="en-US"/>
          </a:p>
        </p:txBody>
      </p:sp>
      <p:sp>
        <p:nvSpPr>
          <p:cNvPr id="5" name="Footer Placeholder 4"/>
          <p:cNvSpPr>
            <a:spLocks noGrp="1"/>
          </p:cNvSpPr>
          <p:nvPr>
            <p:ph type="ftr" sz="quarter" idx="11"/>
          </p:nvPr>
        </p:nvSpPr>
        <p:spPr/>
        <p:txBody>
          <a:bodyPr/>
          <a:lstStyle/>
          <a:p>
            <a:pPr>
              <a:defRPr/>
            </a:pPr>
            <a:r>
              <a:rPr lang="en-US" smtClean="0"/>
              <a:t>Faisal Syafar</a:t>
            </a:r>
            <a:endParaRPr lang="en-US"/>
          </a:p>
        </p:txBody>
      </p:sp>
      <p:sp>
        <p:nvSpPr>
          <p:cNvPr id="6" name="Slide Number Placeholder 5"/>
          <p:cNvSpPr>
            <a:spLocks noGrp="1"/>
          </p:cNvSpPr>
          <p:nvPr>
            <p:ph type="sldNum" sz="quarter" idx="12"/>
          </p:nvPr>
        </p:nvSpPr>
        <p:spPr/>
        <p:txBody>
          <a:bodyPr/>
          <a:lstStyle/>
          <a:p>
            <a:pPr>
              <a:defRPr/>
            </a:pPr>
            <a:fld id="{E8C5686D-9B18-A247-8507-50603882D3BC}" type="slidenum">
              <a:rPr lang="en-US" smtClean="0"/>
              <a:pPr>
                <a:defRPr/>
              </a:pPr>
              <a:t>25</a:t>
            </a:fld>
            <a:endParaRPr lang="en-US"/>
          </a:p>
        </p:txBody>
      </p:sp>
      <p:pic>
        <p:nvPicPr>
          <p:cNvPr id="54276" name="Picture 1" descr="Screen Shot 2017-11-16 at 19.56.29.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762000"/>
            <a:ext cx="9144000" cy="571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794518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fld id="{A86540E2-D56B-944D-8B7B-4CB60D4D812E}" type="datetime1">
              <a:rPr lang="en-ID" smtClean="0"/>
              <a:t>11/10/18</a:t>
            </a:fld>
            <a:endParaRPr lang="en-US"/>
          </a:p>
        </p:txBody>
      </p:sp>
      <p:sp>
        <p:nvSpPr>
          <p:cNvPr id="5" name="Footer Placeholder 4"/>
          <p:cNvSpPr>
            <a:spLocks noGrp="1"/>
          </p:cNvSpPr>
          <p:nvPr>
            <p:ph type="ftr" sz="quarter" idx="11"/>
          </p:nvPr>
        </p:nvSpPr>
        <p:spPr/>
        <p:txBody>
          <a:bodyPr/>
          <a:lstStyle/>
          <a:p>
            <a:pPr>
              <a:defRPr/>
            </a:pPr>
            <a:r>
              <a:rPr lang="en-US" smtClean="0"/>
              <a:t>Faisal Syafar</a:t>
            </a:r>
            <a:endParaRPr lang="en-US"/>
          </a:p>
        </p:txBody>
      </p:sp>
      <p:sp>
        <p:nvSpPr>
          <p:cNvPr id="6" name="Slide Number Placeholder 5"/>
          <p:cNvSpPr>
            <a:spLocks noGrp="1"/>
          </p:cNvSpPr>
          <p:nvPr>
            <p:ph type="sldNum" sz="quarter" idx="12"/>
          </p:nvPr>
        </p:nvSpPr>
        <p:spPr/>
        <p:txBody>
          <a:bodyPr/>
          <a:lstStyle/>
          <a:p>
            <a:pPr>
              <a:defRPr/>
            </a:pPr>
            <a:fld id="{88726402-FFD2-514F-BD88-6B3B1D334DE7}" type="slidenum">
              <a:rPr lang="en-US" smtClean="0"/>
              <a:pPr>
                <a:defRPr/>
              </a:pPr>
              <a:t>26</a:t>
            </a:fld>
            <a:endParaRPr lang="en-US"/>
          </a:p>
        </p:txBody>
      </p:sp>
      <p:pic>
        <p:nvPicPr>
          <p:cNvPr id="55300" name="Picture 1" descr="Screen Shot 2017-11-16 at 19.56.37.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12250" cy="647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8102570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fld id="{3ED2F213-CECC-E943-93F2-74A887DBB449}" type="datetime1">
              <a:rPr lang="en-ID" smtClean="0"/>
              <a:t>11/10/18</a:t>
            </a:fld>
            <a:endParaRPr lang="en-US"/>
          </a:p>
        </p:txBody>
      </p:sp>
      <p:sp>
        <p:nvSpPr>
          <p:cNvPr id="5" name="Footer Placeholder 4"/>
          <p:cNvSpPr>
            <a:spLocks noGrp="1"/>
          </p:cNvSpPr>
          <p:nvPr>
            <p:ph type="ftr" sz="quarter" idx="11"/>
          </p:nvPr>
        </p:nvSpPr>
        <p:spPr/>
        <p:txBody>
          <a:bodyPr/>
          <a:lstStyle/>
          <a:p>
            <a:pPr>
              <a:defRPr/>
            </a:pPr>
            <a:r>
              <a:rPr lang="en-US" smtClean="0"/>
              <a:t>Faisal Syafar</a:t>
            </a:r>
            <a:endParaRPr lang="en-US"/>
          </a:p>
        </p:txBody>
      </p:sp>
      <p:sp>
        <p:nvSpPr>
          <p:cNvPr id="6" name="Slide Number Placeholder 5"/>
          <p:cNvSpPr>
            <a:spLocks noGrp="1"/>
          </p:cNvSpPr>
          <p:nvPr>
            <p:ph type="sldNum" sz="quarter" idx="12"/>
          </p:nvPr>
        </p:nvSpPr>
        <p:spPr/>
        <p:txBody>
          <a:bodyPr/>
          <a:lstStyle/>
          <a:p>
            <a:pPr>
              <a:defRPr/>
            </a:pPr>
            <a:fld id="{DB9FBC14-EE81-6D4B-9461-D1E8A783EE0E}" type="slidenum">
              <a:rPr lang="en-US" smtClean="0"/>
              <a:pPr>
                <a:defRPr/>
              </a:pPr>
              <a:t>27</a:t>
            </a:fld>
            <a:endParaRPr lang="en-US"/>
          </a:p>
        </p:txBody>
      </p:sp>
      <p:pic>
        <p:nvPicPr>
          <p:cNvPr id="56324" name="Picture 1" descr="Screen Shot 2017-11-16 at 19.56.44.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47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1435870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fld id="{504CE44C-156F-0A4F-84F5-2ED1E731D4CF}" type="datetime1">
              <a:rPr lang="en-ID" smtClean="0"/>
              <a:t>11/10/18</a:t>
            </a:fld>
            <a:endParaRPr lang="en-US"/>
          </a:p>
        </p:txBody>
      </p:sp>
      <p:sp>
        <p:nvSpPr>
          <p:cNvPr id="5" name="Footer Placeholder 4"/>
          <p:cNvSpPr>
            <a:spLocks noGrp="1"/>
          </p:cNvSpPr>
          <p:nvPr>
            <p:ph type="ftr" sz="quarter" idx="11"/>
          </p:nvPr>
        </p:nvSpPr>
        <p:spPr/>
        <p:txBody>
          <a:bodyPr/>
          <a:lstStyle/>
          <a:p>
            <a:pPr>
              <a:defRPr/>
            </a:pPr>
            <a:r>
              <a:rPr lang="en-US" smtClean="0"/>
              <a:t>Faisal Syafar</a:t>
            </a:r>
            <a:endParaRPr lang="en-US"/>
          </a:p>
        </p:txBody>
      </p:sp>
      <p:sp>
        <p:nvSpPr>
          <p:cNvPr id="6" name="Slide Number Placeholder 5"/>
          <p:cNvSpPr>
            <a:spLocks noGrp="1"/>
          </p:cNvSpPr>
          <p:nvPr>
            <p:ph type="sldNum" sz="quarter" idx="12"/>
          </p:nvPr>
        </p:nvSpPr>
        <p:spPr/>
        <p:txBody>
          <a:bodyPr/>
          <a:lstStyle/>
          <a:p>
            <a:pPr>
              <a:defRPr/>
            </a:pPr>
            <a:fld id="{93969231-CC3B-D044-BEDF-49D0008C3D56}" type="slidenum">
              <a:rPr lang="en-US" smtClean="0"/>
              <a:pPr>
                <a:defRPr/>
              </a:pPr>
              <a:t>28</a:t>
            </a:fld>
            <a:endParaRPr lang="en-US"/>
          </a:p>
        </p:txBody>
      </p:sp>
      <p:pic>
        <p:nvPicPr>
          <p:cNvPr id="57348" name="Picture 1" descr="Screen Shot 2017-11-16 at 19.56.51.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40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2177956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fld id="{198656C8-EA9E-D646-B0A2-73EFCD599E23}" type="datetime1">
              <a:rPr lang="en-ID" smtClean="0"/>
              <a:t>11/10/18</a:t>
            </a:fld>
            <a:endParaRPr lang="en-US"/>
          </a:p>
        </p:txBody>
      </p:sp>
      <p:sp>
        <p:nvSpPr>
          <p:cNvPr id="5" name="Footer Placeholder 4"/>
          <p:cNvSpPr>
            <a:spLocks noGrp="1"/>
          </p:cNvSpPr>
          <p:nvPr>
            <p:ph type="ftr" sz="quarter" idx="11"/>
          </p:nvPr>
        </p:nvSpPr>
        <p:spPr/>
        <p:txBody>
          <a:bodyPr/>
          <a:lstStyle/>
          <a:p>
            <a:pPr>
              <a:defRPr/>
            </a:pPr>
            <a:r>
              <a:rPr lang="en-US" smtClean="0"/>
              <a:t>Faisal Syafar</a:t>
            </a:r>
            <a:endParaRPr lang="en-US"/>
          </a:p>
        </p:txBody>
      </p:sp>
      <p:sp>
        <p:nvSpPr>
          <p:cNvPr id="6" name="Slide Number Placeholder 5"/>
          <p:cNvSpPr>
            <a:spLocks noGrp="1"/>
          </p:cNvSpPr>
          <p:nvPr>
            <p:ph type="sldNum" sz="quarter" idx="12"/>
          </p:nvPr>
        </p:nvSpPr>
        <p:spPr/>
        <p:txBody>
          <a:bodyPr/>
          <a:lstStyle/>
          <a:p>
            <a:pPr>
              <a:defRPr/>
            </a:pPr>
            <a:fld id="{D64E251F-786B-FE4A-BB03-F89CA3C81EE1}" type="slidenum">
              <a:rPr lang="en-US" smtClean="0"/>
              <a:pPr>
                <a:defRPr/>
              </a:pPr>
              <a:t>29</a:t>
            </a:fld>
            <a:endParaRPr lang="en-US"/>
          </a:p>
        </p:txBody>
      </p:sp>
      <p:pic>
        <p:nvPicPr>
          <p:cNvPr id="58372" name="Picture 1" descr="Screen Shot 2017-11-16 at 19.56.59.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4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225685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p:cNvSpPr>
            <a:spLocks noGrp="1"/>
          </p:cNvSpPr>
          <p:nvPr>
            <p:ph idx="1"/>
          </p:nvPr>
        </p:nvSpPr>
        <p:spPr>
          <a:xfrm>
            <a:off x="457200" y="1481138"/>
            <a:ext cx="8229600" cy="4995862"/>
          </a:xfrm>
        </p:spPr>
        <p:txBody>
          <a:bodyPr>
            <a:normAutofit fontScale="47500" lnSpcReduction="20000"/>
          </a:bodyPr>
          <a:lstStyle/>
          <a:p>
            <a:pPr marL="365760" indent="-256032" algn="just" eaLnBrk="1" fontAlgn="auto" hangingPunct="1">
              <a:spcAft>
                <a:spcPts val="0"/>
              </a:spcAft>
              <a:buFont typeface="Wingdings 3"/>
              <a:buChar char=""/>
              <a:defRPr/>
            </a:pPr>
            <a:r>
              <a:rPr lang="en-US" sz="4200" dirty="0" err="1" smtClean="0">
                <a:ea typeface="+mn-ea"/>
                <a:cs typeface="+mn-cs"/>
              </a:rPr>
              <a:t>Beberapa</a:t>
            </a:r>
            <a:r>
              <a:rPr lang="en-US" sz="4200" dirty="0" smtClean="0">
                <a:ea typeface="+mn-ea"/>
                <a:cs typeface="+mn-cs"/>
              </a:rPr>
              <a:t> </a:t>
            </a:r>
            <a:r>
              <a:rPr lang="en-US" sz="4200" dirty="0" err="1" smtClean="0">
                <a:ea typeface="+mn-ea"/>
                <a:cs typeface="+mn-cs"/>
              </a:rPr>
              <a:t>istilah</a:t>
            </a:r>
            <a:r>
              <a:rPr lang="en-US" sz="4200" dirty="0" smtClean="0">
                <a:ea typeface="+mn-ea"/>
                <a:cs typeface="+mn-cs"/>
              </a:rPr>
              <a:t> </a:t>
            </a:r>
            <a:r>
              <a:rPr lang="en-US" sz="4200" dirty="0" err="1" smtClean="0">
                <a:ea typeface="+mn-ea"/>
                <a:cs typeface="+mn-cs"/>
              </a:rPr>
              <a:t>Kejahatan</a:t>
            </a:r>
            <a:r>
              <a:rPr lang="id-ID" sz="4200" dirty="0" smtClean="0">
                <a:ea typeface="+mn-ea"/>
                <a:cs typeface="+mn-cs"/>
              </a:rPr>
              <a:t> di</a:t>
            </a:r>
            <a:r>
              <a:rPr lang="en-US" sz="4200" dirty="0" smtClean="0">
                <a:ea typeface="+mn-ea"/>
                <a:cs typeface="+mn-cs"/>
              </a:rPr>
              <a:t> </a:t>
            </a:r>
            <a:r>
              <a:rPr lang="en-US" sz="4200" dirty="0" err="1" smtClean="0">
                <a:ea typeface="+mn-ea"/>
                <a:cs typeface="+mn-cs"/>
              </a:rPr>
              <a:t>bidang</a:t>
            </a:r>
            <a:r>
              <a:rPr lang="en-US" sz="4200" dirty="0" smtClean="0">
                <a:ea typeface="+mn-ea"/>
                <a:cs typeface="+mn-cs"/>
              </a:rPr>
              <a:t> </a:t>
            </a:r>
            <a:r>
              <a:rPr lang="en-US" sz="4200" dirty="0" err="1" smtClean="0">
                <a:ea typeface="+mn-ea"/>
                <a:cs typeface="+mn-cs"/>
              </a:rPr>
              <a:t>Teknologi</a:t>
            </a:r>
            <a:r>
              <a:rPr lang="en-US" sz="4200" dirty="0" smtClean="0">
                <a:ea typeface="+mn-ea"/>
                <a:cs typeface="+mn-cs"/>
              </a:rPr>
              <a:t> </a:t>
            </a:r>
            <a:r>
              <a:rPr lang="en-US" sz="4200" dirty="0" err="1" smtClean="0">
                <a:ea typeface="+mn-ea"/>
                <a:cs typeface="+mn-cs"/>
              </a:rPr>
              <a:t>Informasi</a:t>
            </a:r>
            <a:r>
              <a:rPr lang="en-US" sz="4200" dirty="0" smtClean="0">
                <a:ea typeface="+mn-ea"/>
                <a:cs typeface="+mn-cs"/>
              </a:rPr>
              <a:t>  :</a:t>
            </a:r>
          </a:p>
          <a:p>
            <a:pPr marL="621792" lvl="1" algn="just" eaLnBrk="1" fontAlgn="auto" hangingPunct="1">
              <a:spcBef>
                <a:spcPts val="324"/>
              </a:spcBef>
              <a:spcAft>
                <a:spcPts val="0"/>
              </a:spcAft>
              <a:buFont typeface="Verdana"/>
              <a:buChar char="◦"/>
              <a:defRPr/>
            </a:pPr>
            <a:r>
              <a:rPr lang="en-US" sz="4200" dirty="0" smtClean="0">
                <a:ea typeface="+mn-ea"/>
              </a:rPr>
              <a:t>Cybercrime</a:t>
            </a:r>
          </a:p>
          <a:p>
            <a:pPr marL="621792" lvl="1" algn="just" eaLnBrk="1" fontAlgn="auto" hangingPunct="1">
              <a:spcBef>
                <a:spcPts val="324"/>
              </a:spcBef>
              <a:spcAft>
                <a:spcPts val="0"/>
              </a:spcAft>
              <a:buFont typeface="Verdana"/>
              <a:buChar char="◦"/>
              <a:defRPr/>
            </a:pPr>
            <a:r>
              <a:rPr lang="en-US" sz="4200" dirty="0" err="1" smtClean="0">
                <a:ea typeface="+mn-ea"/>
              </a:rPr>
              <a:t>Kejahatan</a:t>
            </a:r>
            <a:r>
              <a:rPr lang="en-US" sz="4200" dirty="0" smtClean="0">
                <a:ea typeface="+mn-ea"/>
              </a:rPr>
              <a:t> </a:t>
            </a:r>
            <a:r>
              <a:rPr lang="en-US" sz="4200" dirty="0" err="1" smtClean="0">
                <a:ea typeface="+mn-ea"/>
              </a:rPr>
              <a:t>Mayantara</a:t>
            </a:r>
            <a:r>
              <a:rPr lang="en-US" sz="4200" dirty="0" smtClean="0">
                <a:ea typeface="+mn-ea"/>
              </a:rPr>
              <a:t> ( </a:t>
            </a:r>
            <a:r>
              <a:rPr lang="en-US" sz="4200" dirty="0" err="1" smtClean="0">
                <a:ea typeface="+mn-ea"/>
              </a:rPr>
              <a:t>Barda</a:t>
            </a:r>
            <a:r>
              <a:rPr lang="en-US" sz="4200" dirty="0" smtClean="0">
                <a:ea typeface="+mn-ea"/>
              </a:rPr>
              <a:t> </a:t>
            </a:r>
            <a:r>
              <a:rPr lang="en-US" sz="4200" dirty="0" err="1" smtClean="0">
                <a:ea typeface="+mn-ea"/>
              </a:rPr>
              <a:t>Nawawi</a:t>
            </a:r>
            <a:r>
              <a:rPr lang="en-US" sz="4200" dirty="0" smtClean="0">
                <a:ea typeface="+mn-ea"/>
              </a:rPr>
              <a:t> </a:t>
            </a:r>
            <a:r>
              <a:rPr lang="id-ID" sz="4200" dirty="0" smtClean="0">
                <a:ea typeface="+mn-ea"/>
              </a:rPr>
              <a:t>A.</a:t>
            </a:r>
            <a:r>
              <a:rPr lang="en-US" sz="4200" dirty="0" smtClean="0">
                <a:ea typeface="+mn-ea"/>
              </a:rPr>
              <a:t>)</a:t>
            </a:r>
          </a:p>
          <a:p>
            <a:pPr marL="621792" lvl="1" algn="just" eaLnBrk="1" fontAlgn="auto" hangingPunct="1">
              <a:spcBef>
                <a:spcPts val="324"/>
              </a:spcBef>
              <a:spcAft>
                <a:spcPts val="0"/>
              </a:spcAft>
              <a:buFont typeface="Verdana"/>
              <a:buChar char="◦"/>
              <a:defRPr/>
            </a:pPr>
            <a:r>
              <a:rPr lang="en-US" sz="4200" dirty="0" smtClean="0">
                <a:ea typeface="+mn-ea"/>
              </a:rPr>
              <a:t>Computer Crime</a:t>
            </a:r>
          </a:p>
          <a:p>
            <a:pPr marL="621792" lvl="1" algn="just" eaLnBrk="1" fontAlgn="auto" hangingPunct="1">
              <a:spcBef>
                <a:spcPts val="324"/>
              </a:spcBef>
              <a:spcAft>
                <a:spcPts val="0"/>
              </a:spcAft>
              <a:buFont typeface="Verdana"/>
              <a:buChar char="◦"/>
              <a:defRPr/>
            </a:pPr>
            <a:r>
              <a:rPr lang="id-ID" sz="4200" dirty="0" smtClean="0">
                <a:ea typeface="+mn-ea"/>
              </a:rPr>
              <a:t>C</a:t>
            </a:r>
            <a:r>
              <a:rPr lang="en-US" sz="4200" dirty="0" err="1" smtClean="0">
                <a:ea typeface="+mn-ea"/>
              </a:rPr>
              <a:t>omputer</a:t>
            </a:r>
            <a:r>
              <a:rPr lang="en-US" sz="4200" dirty="0" smtClean="0">
                <a:ea typeface="+mn-ea"/>
              </a:rPr>
              <a:t> </a:t>
            </a:r>
            <a:r>
              <a:rPr lang="id-ID" sz="4200" dirty="0" smtClean="0">
                <a:ea typeface="+mn-ea"/>
              </a:rPr>
              <a:t>A</a:t>
            </a:r>
            <a:r>
              <a:rPr lang="en-US" sz="4200" dirty="0" err="1" smtClean="0">
                <a:ea typeface="+mn-ea"/>
              </a:rPr>
              <a:t>buse</a:t>
            </a:r>
            <a:endParaRPr lang="en-US" sz="4200" dirty="0" smtClean="0">
              <a:ea typeface="+mn-ea"/>
            </a:endParaRPr>
          </a:p>
          <a:p>
            <a:pPr marL="621792" lvl="1" algn="just" eaLnBrk="1" fontAlgn="auto" hangingPunct="1">
              <a:spcBef>
                <a:spcPts val="324"/>
              </a:spcBef>
              <a:spcAft>
                <a:spcPts val="0"/>
              </a:spcAft>
              <a:buFont typeface="Verdana"/>
              <a:buChar char="◦"/>
              <a:defRPr/>
            </a:pPr>
            <a:r>
              <a:rPr lang="en-US" sz="4200" dirty="0" smtClean="0">
                <a:ea typeface="+mn-ea"/>
              </a:rPr>
              <a:t>Computer Fraud</a:t>
            </a:r>
          </a:p>
          <a:p>
            <a:pPr marL="621792" lvl="1" algn="just" eaLnBrk="1" fontAlgn="auto" hangingPunct="1">
              <a:spcBef>
                <a:spcPts val="324"/>
              </a:spcBef>
              <a:spcAft>
                <a:spcPts val="0"/>
              </a:spcAft>
              <a:buFont typeface="Verdana"/>
              <a:buChar char="◦"/>
              <a:defRPr/>
            </a:pPr>
            <a:r>
              <a:rPr lang="en-US" sz="4200" dirty="0" smtClean="0">
                <a:ea typeface="+mn-ea"/>
              </a:rPr>
              <a:t>Computer Related Crime </a:t>
            </a:r>
            <a:r>
              <a:rPr lang="en-US" sz="4200" dirty="0" err="1" smtClean="0">
                <a:ea typeface="+mn-ea"/>
              </a:rPr>
              <a:t>dll</a:t>
            </a:r>
            <a:endParaRPr lang="en-US" sz="4200" dirty="0" smtClean="0">
              <a:ea typeface="+mn-ea"/>
            </a:endParaRPr>
          </a:p>
          <a:p>
            <a:pPr marL="365760" indent="-256032" algn="just" eaLnBrk="1" fontAlgn="auto" hangingPunct="1">
              <a:spcAft>
                <a:spcPts val="0"/>
              </a:spcAft>
              <a:buFont typeface="Wingdings 3"/>
              <a:buChar char=""/>
              <a:defRPr/>
            </a:pPr>
            <a:endParaRPr lang="en-US" sz="4200" dirty="0" smtClean="0">
              <a:ea typeface="+mn-ea"/>
              <a:cs typeface="+mn-cs"/>
            </a:endParaRPr>
          </a:p>
          <a:p>
            <a:pPr marL="365760" indent="-256032" algn="just" eaLnBrk="1" fontAlgn="auto" hangingPunct="1">
              <a:spcAft>
                <a:spcPts val="0"/>
              </a:spcAft>
              <a:buFont typeface="Wingdings 3"/>
              <a:buChar char=""/>
              <a:defRPr/>
            </a:pPr>
            <a:r>
              <a:rPr lang="en-US" sz="4200" b="1" i="1" dirty="0" smtClean="0">
                <a:ea typeface="+mn-ea"/>
                <a:cs typeface="+mn-cs"/>
              </a:rPr>
              <a:t>Computer Crime</a:t>
            </a:r>
            <a:r>
              <a:rPr lang="en-US" sz="4200" dirty="0" smtClean="0">
                <a:ea typeface="+mn-ea"/>
                <a:cs typeface="+mn-cs"/>
              </a:rPr>
              <a:t> </a:t>
            </a:r>
            <a:r>
              <a:rPr lang="en-US" sz="4200" dirty="0" smtClean="0">
                <a:ea typeface="+mn-ea"/>
                <a:cs typeface="+mn-cs"/>
                <a:sym typeface="Wingdings" pitchFamily="2" charset="2"/>
              </a:rPr>
              <a:t></a:t>
            </a:r>
            <a:r>
              <a:rPr lang="en-US" sz="4200" dirty="0" smtClean="0">
                <a:ea typeface="+mn-ea"/>
                <a:cs typeface="+mn-cs"/>
              </a:rPr>
              <a:t> </a:t>
            </a:r>
            <a:r>
              <a:rPr lang="en-US" sz="4200" dirty="0" err="1" smtClean="0">
                <a:ea typeface="+mn-ea"/>
                <a:cs typeface="+mn-cs"/>
              </a:rPr>
              <a:t>perbuatan</a:t>
            </a:r>
            <a:r>
              <a:rPr lang="en-US" sz="4200" dirty="0" smtClean="0">
                <a:ea typeface="+mn-ea"/>
                <a:cs typeface="+mn-cs"/>
              </a:rPr>
              <a:t> </a:t>
            </a:r>
            <a:r>
              <a:rPr lang="en-US" sz="4200" dirty="0" err="1" smtClean="0">
                <a:ea typeface="+mn-ea"/>
                <a:cs typeface="+mn-cs"/>
              </a:rPr>
              <a:t>melawan</a:t>
            </a:r>
            <a:r>
              <a:rPr lang="en-US" sz="4200" dirty="0" smtClean="0">
                <a:ea typeface="+mn-ea"/>
                <a:cs typeface="+mn-cs"/>
              </a:rPr>
              <a:t> </a:t>
            </a:r>
            <a:r>
              <a:rPr lang="en-US" sz="4200" dirty="0" err="1" smtClean="0">
                <a:ea typeface="+mn-ea"/>
                <a:cs typeface="+mn-cs"/>
              </a:rPr>
              <a:t>hukum</a:t>
            </a:r>
            <a:r>
              <a:rPr lang="en-US" sz="4200" dirty="0" smtClean="0">
                <a:ea typeface="+mn-ea"/>
                <a:cs typeface="+mn-cs"/>
              </a:rPr>
              <a:t> yang </a:t>
            </a:r>
            <a:r>
              <a:rPr lang="en-US" sz="4200" dirty="0" err="1" smtClean="0">
                <a:ea typeface="+mn-ea"/>
                <a:cs typeface="+mn-cs"/>
              </a:rPr>
              <a:t>dilakukan</a:t>
            </a:r>
            <a:r>
              <a:rPr lang="en-US" sz="4200" dirty="0" smtClean="0">
                <a:ea typeface="+mn-ea"/>
                <a:cs typeface="+mn-cs"/>
              </a:rPr>
              <a:t> </a:t>
            </a:r>
            <a:r>
              <a:rPr lang="en-US" sz="4200" dirty="0" err="1" smtClean="0">
                <a:ea typeface="+mn-ea"/>
                <a:cs typeface="+mn-cs"/>
              </a:rPr>
              <a:t>dengan</a:t>
            </a:r>
            <a:r>
              <a:rPr lang="en-US" sz="4200" dirty="0" smtClean="0">
                <a:ea typeface="+mn-ea"/>
                <a:cs typeface="+mn-cs"/>
              </a:rPr>
              <a:t> </a:t>
            </a:r>
            <a:r>
              <a:rPr lang="en-US" sz="4200" dirty="0" err="1" smtClean="0">
                <a:ea typeface="+mn-ea"/>
                <a:cs typeface="+mn-cs"/>
              </a:rPr>
              <a:t>memakai</a:t>
            </a:r>
            <a:r>
              <a:rPr lang="en-US" sz="4200" dirty="0" smtClean="0">
                <a:ea typeface="+mn-ea"/>
                <a:cs typeface="+mn-cs"/>
              </a:rPr>
              <a:t> </a:t>
            </a:r>
            <a:r>
              <a:rPr lang="en-US" sz="4200" dirty="0" err="1" smtClean="0">
                <a:ea typeface="+mn-ea"/>
                <a:cs typeface="+mn-cs"/>
              </a:rPr>
              <a:t>komputer</a:t>
            </a:r>
            <a:r>
              <a:rPr lang="en-US" sz="4200" dirty="0" smtClean="0">
                <a:ea typeface="+mn-ea"/>
                <a:cs typeface="+mn-cs"/>
              </a:rPr>
              <a:t> </a:t>
            </a:r>
            <a:r>
              <a:rPr lang="en-US" sz="4200" dirty="0" err="1" smtClean="0">
                <a:ea typeface="+mn-ea"/>
                <a:cs typeface="+mn-cs"/>
              </a:rPr>
              <a:t>sebagai</a:t>
            </a:r>
            <a:r>
              <a:rPr lang="en-US" sz="4200" dirty="0" smtClean="0">
                <a:ea typeface="+mn-ea"/>
                <a:cs typeface="+mn-cs"/>
              </a:rPr>
              <a:t> </a:t>
            </a:r>
            <a:r>
              <a:rPr lang="en-US" sz="4200" dirty="0" err="1" smtClean="0">
                <a:ea typeface="+mn-ea"/>
                <a:cs typeface="+mn-cs"/>
              </a:rPr>
              <a:t>sarana</a:t>
            </a:r>
            <a:r>
              <a:rPr lang="id-ID" sz="4200" dirty="0" smtClean="0">
                <a:ea typeface="+mn-ea"/>
                <a:cs typeface="+mn-cs"/>
              </a:rPr>
              <a:t> </a:t>
            </a:r>
            <a:r>
              <a:rPr lang="en-US" sz="4200" dirty="0" smtClean="0">
                <a:ea typeface="+mn-ea"/>
                <a:cs typeface="+mn-cs"/>
              </a:rPr>
              <a:t>/ </a:t>
            </a:r>
            <a:r>
              <a:rPr lang="en-US" sz="4200" dirty="0" err="1" smtClean="0">
                <a:ea typeface="+mn-ea"/>
                <a:cs typeface="+mn-cs"/>
              </a:rPr>
              <a:t>alat</a:t>
            </a:r>
            <a:r>
              <a:rPr lang="en-US" sz="4200" dirty="0" smtClean="0">
                <a:ea typeface="+mn-ea"/>
                <a:cs typeface="+mn-cs"/>
              </a:rPr>
              <a:t> </a:t>
            </a:r>
            <a:r>
              <a:rPr lang="en-US" sz="4200" dirty="0" err="1" smtClean="0">
                <a:ea typeface="+mn-ea"/>
                <a:cs typeface="+mn-cs"/>
              </a:rPr>
              <a:t>atau</a:t>
            </a:r>
            <a:r>
              <a:rPr lang="en-US" sz="4200" dirty="0" smtClean="0">
                <a:ea typeface="+mn-ea"/>
                <a:cs typeface="+mn-cs"/>
              </a:rPr>
              <a:t> </a:t>
            </a:r>
            <a:r>
              <a:rPr lang="en-US" sz="4200" dirty="0" err="1" smtClean="0">
                <a:ea typeface="+mn-ea"/>
                <a:cs typeface="+mn-cs"/>
              </a:rPr>
              <a:t>komputer</a:t>
            </a:r>
            <a:r>
              <a:rPr lang="en-US" sz="4200" dirty="0" smtClean="0">
                <a:ea typeface="+mn-ea"/>
                <a:cs typeface="+mn-cs"/>
              </a:rPr>
              <a:t> </a:t>
            </a:r>
            <a:r>
              <a:rPr lang="en-US" sz="4200" dirty="0" err="1" smtClean="0">
                <a:ea typeface="+mn-ea"/>
                <a:cs typeface="+mn-cs"/>
              </a:rPr>
              <a:t>sebagai</a:t>
            </a:r>
            <a:r>
              <a:rPr lang="en-US" sz="4200" dirty="0" smtClean="0">
                <a:ea typeface="+mn-ea"/>
                <a:cs typeface="+mn-cs"/>
              </a:rPr>
              <a:t> </a:t>
            </a:r>
            <a:r>
              <a:rPr lang="en-US" sz="4200" dirty="0" err="1" smtClean="0">
                <a:ea typeface="+mn-ea"/>
                <a:cs typeface="+mn-cs"/>
              </a:rPr>
              <a:t>objek</a:t>
            </a:r>
            <a:r>
              <a:rPr lang="en-US" sz="4200" dirty="0" smtClean="0">
                <a:ea typeface="+mn-ea"/>
                <a:cs typeface="+mn-cs"/>
              </a:rPr>
              <a:t>, </a:t>
            </a:r>
            <a:r>
              <a:rPr lang="en-US" sz="4200" dirty="0" err="1" smtClean="0">
                <a:ea typeface="+mn-ea"/>
                <a:cs typeface="+mn-cs"/>
              </a:rPr>
              <a:t>baik</a:t>
            </a:r>
            <a:r>
              <a:rPr lang="en-US" sz="4200" dirty="0" smtClean="0">
                <a:ea typeface="+mn-ea"/>
                <a:cs typeface="+mn-cs"/>
              </a:rPr>
              <a:t> </a:t>
            </a:r>
            <a:r>
              <a:rPr lang="en-US" sz="4200" dirty="0" err="1" smtClean="0">
                <a:ea typeface="+mn-ea"/>
                <a:cs typeface="+mn-cs"/>
              </a:rPr>
              <a:t>untuk</a:t>
            </a:r>
            <a:r>
              <a:rPr lang="en-US" sz="4200" dirty="0" smtClean="0">
                <a:ea typeface="+mn-ea"/>
                <a:cs typeface="+mn-cs"/>
              </a:rPr>
              <a:t> </a:t>
            </a:r>
            <a:r>
              <a:rPr lang="en-US" sz="4200" dirty="0" err="1" smtClean="0">
                <a:ea typeface="+mn-ea"/>
                <a:cs typeface="+mn-cs"/>
              </a:rPr>
              <a:t>memperoleh</a:t>
            </a:r>
            <a:r>
              <a:rPr lang="en-US" sz="4200" dirty="0" smtClean="0">
                <a:ea typeface="+mn-ea"/>
                <a:cs typeface="+mn-cs"/>
              </a:rPr>
              <a:t> </a:t>
            </a:r>
            <a:r>
              <a:rPr lang="en-US" sz="4200" dirty="0" err="1" smtClean="0">
                <a:ea typeface="+mn-ea"/>
                <a:cs typeface="+mn-cs"/>
              </a:rPr>
              <a:t>keuntungan</a:t>
            </a:r>
            <a:r>
              <a:rPr lang="en-US" sz="4200" dirty="0" smtClean="0">
                <a:ea typeface="+mn-ea"/>
                <a:cs typeface="+mn-cs"/>
              </a:rPr>
              <a:t> </a:t>
            </a:r>
            <a:r>
              <a:rPr lang="en-US" sz="4200" dirty="0" err="1" smtClean="0">
                <a:ea typeface="+mn-ea"/>
                <a:cs typeface="+mn-cs"/>
              </a:rPr>
              <a:t>ataupun</a:t>
            </a:r>
            <a:r>
              <a:rPr lang="en-US" sz="4200" dirty="0" smtClean="0">
                <a:ea typeface="+mn-ea"/>
                <a:cs typeface="+mn-cs"/>
              </a:rPr>
              <a:t> </a:t>
            </a:r>
            <a:r>
              <a:rPr lang="en-US" sz="4200" dirty="0" err="1" smtClean="0">
                <a:ea typeface="+mn-ea"/>
                <a:cs typeface="+mn-cs"/>
              </a:rPr>
              <a:t>tidak</a:t>
            </a:r>
            <a:r>
              <a:rPr lang="en-US" sz="4200" dirty="0" smtClean="0">
                <a:ea typeface="+mn-ea"/>
                <a:cs typeface="+mn-cs"/>
              </a:rPr>
              <a:t>, </a:t>
            </a:r>
            <a:r>
              <a:rPr lang="en-US" sz="4200" dirty="0" err="1" smtClean="0">
                <a:ea typeface="+mn-ea"/>
                <a:cs typeface="+mn-cs"/>
              </a:rPr>
              <a:t>dengan</a:t>
            </a:r>
            <a:r>
              <a:rPr lang="en-US" sz="4200" dirty="0" smtClean="0">
                <a:ea typeface="+mn-ea"/>
                <a:cs typeface="+mn-cs"/>
              </a:rPr>
              <a:t> </a:t>
            </a:r>
            <a:r>
              <a:rPr lang="en-US" sz="4200" dirty="0" err="1" smtClean="0">
                <a:ea typeface="+mn-ea"/>
                <a:cs typeface="+mn-cs"/>
              </a:rPr>
              <a:t>merugikan</a:t>
            </a:r>
            <a:r>
              <a:rPr lang="en-US" sz="4200" dirty="0" smtClean="0">
                <a:ea typeface="+mn-ea"/>
                <a:cs typeface="+mn-cs"/>
              </a:rPr>
              <a:t> </a:t>
            </a:r>
            <a:r>
              <a:rPr lang="en-US" sz="4200" dirty="0" err="1" smtClean="0">
                <a:ea typeface="+mn-ea"/>
                <a:cs typeface="+mn-cs"/>
              </a:rPr>
              <a:t>pihak</a:t>
            </a:r>
            <a:r>
              <a:rPr lang="en-US" sz="4200" dirty="0" smtClean="0">
                <a:ea typeface="+mn-ea"/>
                <a:cs typeface="+mn-cs"/>
              </a:rPr>
              <a:t> lain. </a:t>
            </a:r>
          </a:p>
          <a:p>
            <a:pPr marL="365760" indent="-256032" algn="just" eaLnBrk="1" fontAlgn="auto" hangingPunct="1">
              <a:spcAft>
                <a:spcPts val="0"/>
              </a:spcAft>
              <a:buFont typeface="Wingdings 3"/>
              <a:buChar char=""/>
              <a:defRPr/>
            </a:pPr>
            <a:r>
              <a:rPr lang="en-US" sz="4200" b="1" i="1" dirty="0" smtClean="0">
                <a:ea typeface="+mn-ea"/>
                <a:cs typeface="+mn-cs"/>
              </a:rPr>
              <a:t>Cybercrime</a:t>
            </a:r>
            <a:r>
              <a:rPr lang="en-US" sz="4200" dirty="0" smtClean="0">
                <a:ea typeface="+mn-ea"/>
                <a:cs typeface="+mn-cs"/>
              </a:rPr>
              <a:t> </a:t>
            </a:r>
            <a:r>
              <a:rPr lang="en-US" sz="4200" dirty="0" smtClean="0">
                <a:ea typeface="+mn-ea"/>
                <a:cs typeface="+mn-cs"/>
                <a:sym typeface="Wingdings" pitchFamily="2" charset="2"/>
              </a:rPr>
              <a:t></a:t>
            </a:r>
            <a:r>
              <a:rPr lang="en-US" sz="4200" dirty="0" smtClean="0">
                <a:ea typeface="+mn-ea"/>
                <a:cs typeface="+mn-cs"/>
              </a:rPr>
              <a:t> </a:t>
            </a:r>
            <a:r>
              <a:rPr lang="en-US" sz="4200" dirty="0" err="1" smtClean="0">
                <a:ea typeface="+mn-ea"/>
                <a:cs typeface="+mn-cs"/>
              </a:rPr>
              <a:t>perbuatan</a:t>
            </a:r>
            <a:r>
              <a:rPr lang="en-US" sz="4200" dirty="0" smtClean="0">
                <a:ea typeface="+mn-ea"/>
                <a:cs typeface="+mn-cs"/>
              </a:rPr>
              <a:t> </a:t>
            </a:r>
            <a:r>
              <a:rPr lang="en-US" sz="4200" dirty="0" err="1" smtClean="0">
                <a:ea typeface="+mn-ea"/>
                <a:cs typeface="+mn-cs"/>
              </a:rPr>
              <a:t>melawan</a:t>
            </a:r>
            <a:r>
              <a:rPr lang="en-US" sz="4200" dirty="0" smtClean="0">
                <a:ea typeface="+mn-ea"/>
                <a:cs typeface="+mn-cs"/>
              </a:rPr>
              <a:t> </a:t>
            </a:r>
            <a:r>
              <a:rPr lang="en-US" sz="4200" dirty="0" err="1" smtClean="0">
                <a:ea typeface="+mn-ea"/>
                <a:cs typeface="+mn-cs"/>
              </a:rPr>
              <a:t>hukum</a:t>
            </a:r>
            <a:r>
              <a:rPr lang="en-US" sz="4200" dirty="0" smtClean="0">
                <a:ea typeface="+mn-ea"/>
                <a:cs typeface="+mn-cs"/>
              </a:rPr>
              <a:t> yang </a:t>
            </a:r>
            <a:r>
              <a:rPr lang="en-US" sz="4200" dirty="0" err="1" smtClean="0">
                <a:ea typeface="+mn-ea"/>
                <a:cs typeface="+mn-cs"/>
              </a:rPr>
              <a:t>dilakukan</a:t>
            </a:r>
            <a:r>
              <a:rPr lang="en-US" sz="4200" dirty="0" smtClean="0">
                <a:ea typeface="+mn-ea"/>
                <a:cs typeface="+mn-cs"/>
              </a:rPr>
              <a:t> </a:t>
            </a:r>
            <a:r>
              <a:rPr lang="en-US" sz="4200" dirty="0" err="1" smtClean="0">
                <a:ea typeface="+mn-ea"/>
                <a:cs typeface="+mn-cs"/>
              </a:rPr>
              <a:t>dengan</a:t>
            </a:r>
            <a:r>
              <a:rPr lang="en-US" sz="4200" dirty="0" smtClean="0">
                <a:ea typeface="+mn-ea"/>
                <a:cs typeface="+mn-cs"/>
              </a:rPr>
              <a:t> </a:t>
            </a:r>
            <a:r>
              <a:rPr lang="en-US" sz="4200" dirty="0" err="1" smtClean="0">
                <a:ea typeface="+mn-ea"/>
                <a:cs typeface="+mn-cs"/>
              </a:rPr>
              <a:t>menggunakan</a:t>
            </a:r>
            <a:r>
              <a:rPr lang="en-US" sz="4200" dirty="0" smtClean="0">
                <a:ea typeface="+mn-ea"/>
                <a:cs typeface="+mn-cs"/>
              </a:rPr>
              <a:t> internet yang </a:t>
            </a:r>
            <a:r>
              <a:rPr lang="en-US" sz="4200" dirty="0" err="1" smtClean="0">
                <a:ea typeface="+mn-ea"/>
                <a:cs typeface="+mn-cs"/>
              </a:rPr>
              <a:t>berbasis</a:t>
            </a:r>
            <a:r>
              <a:rPr lang="en-US" sz="4200" dirty="0" smtClean="0">
                <a:ea typeface="+mn-ea"/>
                <a:cs typeface="+mn-cs"/>
              </a:rPr>
              <a:t> </a:t>
            </a:r>
            <a:r>
              <a:rPr lang="en-US" sz="4200" dirty="0" err="1" smtClean="0">
                <a:ea typeface="+mn-ea"/>
                <a:cs typeface="+mn-cs"/>
              </a:rPr>
              <a:t>pada</a:t>
            </a:r>
            <a:r>
              <a:rPr lang="en-US" sz="4200" dirty="0" smtClean="0">
                <a:ea typeface="+mn-ea"/>
                <a:cs typeface="+mn-cs"/>
              </a:rPr>
              <a:t> </a:t>
            </a:r>
            <a:r>
              <a:rPr lang="en-US" sz="4200" dirty="0" err="1" smtClean="0">
                <a:ea typeface="+mn-ea"/>
                <a:cs typeface="+mn-cs"/>
              </a:rPr>
              <a:t>kecanggihan</a:t>
            </a:r>
            <a:r>
              <a:rPr lang="en-US" sz="4200" dirty="0" smtClean="0">
                <a:ea typeface="+mn-ea"/>
                <a:cs typeface="+mn-cs"/>
              </a:rPr>
              <a:t> </a:t>
            </a:r>
            <a:r>
              <a:rPr lang="en-US" sz="4200" dirty="0" err="1" smtClean="0">
                <a:ea typeface="+mn-ea"/>
                <a:cs typeface="+mn-cs"/>
              </a:rPr>
              <a:t>teknologi</a:t>
            </a:r>
            <a:r>
              <a:rPr lang="en-US" sz="4200" dirty="0" smtClean="0">
                <a:ea typeface="+mn-ea"/>
                <a:cs typeface="+mn-cs"/>
              </a:rPr>
              <a:t> </a:t>
            </a:r>
            <a:r>
              <a:rPr lang="en-US" sz="4200" dirty="0" err="1" smtClean="0">
                <a:ea typeface="+mn-ea"/>
                <a:cs typeface="+mn-cs"/>
              </a:rPr>
              <a:t>komputer</a:t>
            </a:r>
            <a:r>
              <a:rPr lang="en-US" sz="4200" dirty="0" smtClean="0">
                <a:ea typeface="+mn-ea"/>
                <a:cs typeface="+mn-cs"/>
              </a:rPr>
              <a:t> </a:t>
            </a:r>
            <a:r>
              <a:rPr lang="en-US" sz="4200" dirty="0" err="1" smtClean="0">
                <a:ea typeface="+mn-ea"/>
                <a:cs typeface="+mn-cs"/>
              </a:rPr>
              <a:t>dan</a:t>
            </a:r>
            <a:r>
              <a:rPr lang="en-US" sz="4200" dirty="0" smtClean="0">
                <a:ea typeface="+mn-ea"/>
                <a:cs typeface="+mn-cs"/>
              </a:rPr>
              <a:t> </a:t>
            </a:r>
            <a:r>
              <a:rPr lang="en-US" sz="4200" dirty="0" err="1" smtClean="0">
                <a:ea typeface="+mn-ea"/>
                <a:cs typeface="+mn-cs"/>
              </a:rPr>
              <a:t>telekomunikasi</a:t>
            </a:r>
            <a:r>
              <a:rPr lang="en-US" sz="4200" dirty="0" smtClean="0">
                <a:ea typeface="+mn-ea"/>
                <a:cs typeface="+mn-cs"/>
              </a:rPr>
              <a:t> ( </a:t>
            </a:r>
            <a:r>
              <a:rPr lang="en-US" sz="4200" dirty="0" err="1" smtClean="0">
                <a:ea typeface="+mn-ea"/>
                <a:cs typeface="+mn-cs"/>
              </a:rPr>
              <a:t>Teguh</a:t>
            </a:r>
            <a:r>
              <a:rPr lang="en-US" sz="4200" dirty="0" smtClean="0">
                <a:ea typeface="+mn-ea"/>
                <a:cs typeface="+mn-cs"/>
              </a:rPr>
              <a:t> </a:t>
            </a:r>
            <a:r>
              <a:rPr lang="en-US" sz="4200" dirty="0" err="1" smtClean="0">
                <a:ea typeface="+mn-ea"/>
                <a:cs typeface="+mn-cs"/>
              </a:rPr>
              <a:t>Wahyono</a:t>
            </a:r>
            <a:r>
              <a:rPr lang="en-US" sz="4200" dirty="0" smtClean="0">
                <a:ea typeface="+mn-ea"/>
                <a:cs typeface="+mn-cs"/>
              </a:rPr>
              <a:t>, S. </a:t>
            </a:r>
            <a:r>
              <a:rPr lang="en-US" sz="4200" dirty="0" err="1" smtClean="0">
                <a:ea typeface="+mn-ea"/>
                <a:cs typeface="+mn-cs"/>
              </a:rPr>
              <a:t>Kom</a:t>
            </a:r>
            <a:r>
              <a:rPr lang="en-US" sz="4200" dirty="0" smtClean="0">
                <a:ea typeface="+mn-ea"/>
                <a:cs typeface="+mn-cs"/>
              </a:rPr>
              <a:t>, 2006 )</a:t>
            </a:r>
          </a:p>
          <a:p>
            <a:pPr marL="365760" indent="-256032" eaLnBrk="1" fontAlgn="auto" hangingPunct="1">
              <a:spcAft>
                <a:spcPts val="0"/>
              </a:spcAft>
              <a:buFont typeface="Wingdings 3"/>
              <a:buChar char=""/>
              <a:defRPr/>
            </a:pPr>
            <a:endParaRPr lang="en-US" dirty="0">
              <a:ea typeface="+mn-ea"/>
              <a:cs typeface="+mn-cs"/>
            </a:endParaRPr>
          </a:p>
        </p:txBody>
      </p:sp>
      <p:sp>
        <p:nvSpPr>
          <p:cNvPr id="8" name="Title 7"/>
          <p:cNvSpPr>
            <a:spLocks noGrp="1"/>
          </p:cNvSpPr>
          <p:nvPr>
            <p:ph type="title"/>
          </p:nvPr>
        </p:nvSpPr>
        <p:spPr>
          <a:xfrm>
            <a:off x="1143000" y="12008"/>
            <a:ext cx="7010400" cy="1143000"/>
          </a:xfrm>
        </p:spPr>
        <p:txBody>
          <a:bodyPr>
            <a:normAutofit/>
          </a:bodyPr>
          <a:lstStyle/>
          <a:p>
            <a:pPr algn="ctr" eaLnBrk="1" fontAlgn="auto" hangingPunct="1">
              <a:spcAft>
                <a:spcPts val="0"/>
              </a:spcAft>
              <a:defRPr/>
            </a:pPr>
            <a:r>
              <a:rPr lang="en-US" sz="2000" dirty="0" err="1" smtClean="0">
                <a:ea typeface="+mj-ea"/>
                <a:cs typeface="+mj-cs"/>
              </a:rPr>
              <a:t>KEJAHATAN</a:t>
            </a:r>
            <a:r>
              <a:rPr lang="en-US" sz="2000" dirty="0" smtClean="0">
                <a:ea typeface="+mj-ea"/>
                <a:cs typeface="+mj-cs"/>
              </a:rPr>
              <a:t> </a:t>
            </a:r>
            <a:r>
              <a:rPr lang="en-US" sz="2000" dirty="0" err="1" smtClean="0">
                <a:ea typeface="+mj-ea"/>
                <a:cs typeface="+mj-cs"/>
              </a:rPr>
              <a:t>BIDANG</a:t>
            </a:r>
            <a:r>
              <a:rPr lang="en-US" sz="2000" dirty="0" smtClean="0">
                <a:ea typeface="+mj-ea"/>
                <a:cs typeface="+mj-cs"/>
              </a:rPr>
              <a:t> </a:t>
            </a:r>
            <a:r>
              <a:rPr lang="en-US" sz="2000" dirty="0" err="1" smtClean="0">
                <a:ea typeface="+mj-ea"/>
                <a:cs typeface="+mj-cs"/>
              </a:rPr>
              <a:t>TEKNOLOGI</a:t>
            </a:r>
            <a:r>
              <a:rPr lang="en-US" sz="2000" dirty="0" smtClean="0">
                <a:ea typeface="+mj-ea"/>
                <a:cs typeface="+mj-cs"/>
              </a:rPr>
              <a:t> </a:t>
            </a:r>
            <a:r>
              <a:rPr lang="en-US" sz="2000" dirty="0" err="1" smtClean="0">
                <a:ea typeface="+mj-ea"/>
                <a:cs typeface="+mj-cs"/>
              </a:rPr>
              <a:t>INFORMASI</a:t>
            </a:r>
            <a:endParaRPr lang="en-US" sz="2000" dirty="0">
              <a:ea typeface="+mj-ea"/>
              <a:cs typeface="+mj-cs"/>
            </a:endParaRPr>
          </a:p>
        </p:txBody>
      </p:sp>
      <p:sp>
        <p:nvSpPr>
          <p:cNvPr id="17411" name="Date Placeholder 4"/>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1636EF7D-FBFD-A046-93F4-BEA1A31619D7}" type="datetime1">
              <a:rPr lang="en-ID" sz="1000" smtClean="0"/>
              <a:t>11/10/18</a:t>
            </a:fld>
            <a:endParaRPr lang="en-US" sz="1000"/>
          </a:p>
        </p:txBody>
      </p:sp>
      <p:sp>
        <p:nvSpPr>
          <p:cNvPr id="17412"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7EA17770-FF35-4A44-B6FD-8D939B9585D6}" type="slidenum">
              <a:rPr lang="en-US" sz="1000"/>
              <a:pPr eaLnBrk="1" hangingPunct="1"/>
              <a:t>3</a:t>
            </a:fld>
            <a:endParaRPr lang="en-US" sz="1000"/>
          </a:p>
        </p:txBody>
      </p:sp>
      <p:sp>
        <p:nvSpPr>
          <p:cNvPr id="17413" name="Footer Placeholder 6"/>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000" smtClean="0"/>
              <a:t>Faisal Syafar</a:t>
            </a:r>
            <a:endParaRPr lang="en-US" sz="1000"/>
          </a:p>
        </p:txBody>
      </p:sp>
    </p:spTree>
    <p:extLst>
      <p:ext uri="{BB962C8B-B14F-4D97-AF65-F5344CB8AC3E}">
        <p14:creationId xmlns:p14="http://schemas.microsoft.com/office/powerpoint/2010/main" val="227580234"/>
      </p:ext>
    </p:extLst>
  </p:cSld>
  <p:clrMapOvr>
    <a:masterClrMapping/>
  </p:clrMapOvr>
  <p:transition xmlns:p14="http://schemas.microsoft.com/office/powerpoint/2010/main">
    <p:random/>
  </p:transition>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fld id="{E5E26F46-274B-D142-949B-B858A8A138A7}" type="datetime1">
              <a:rPr lang="en-ID" smtClean="0"/>
              <a:t>11/10/18</a:t>
            </a:fld>
            <a:endParaRPr lang="en-US"/>
          </a:p>
        </p:txBody>
      </p:sp>
      <p:sp>
        <p:nvSpPr>
          <p:cNvPr id="5" name="Footer Placeholder 4"/>
          <p:cNvSpPr>
            <a:spLocks noGrp="1"/>
          </p:cNvSpPr>
          <p:nvPr>
            <p:ph type="ftr" sz="quarter" idx="11"/>
          </p:nvPr>
        </p:nvSpPr>
        <p:spPr/>
        <p:txBody>
          <a:bodyPr/>
          <a:lstStyle/>
          <a:p>
            <a:pPr>
              <a:defRPr/>
            </a:pPr>
            <a:r>
              <a:rPr lang="en-US" smtClean="0"/>
              <a:t>Faisal Syafar</a:t>
            </a:r>
            <a:endParaRPr lang="en-US"/>
          </a:p>
        </p:txBody>
      </p:sp>
      <p:sp>
        <p:nvSpPr>
          <p:cNvPr id="6" name="Slide Number Placeholder 5"/>
          <p:cNvSpPr>
            <a:spLocks noGrp="1"/>
          </p:cNvSpPr>
          <p:nvPr>
            <p:ph type="sldNum" sz="quarter" idx="12"/>
          </p:nvPr>
        </p:nvSpPr>
        <p:spPr/>
        <p:txBody>
          <a:bodyPr/>
          <a:lstStyle/>
          <a:p>
            <a:pPr>
              <a:defRPr/>
            </a:pPr>
            <a:fld id="{435D9AF0-220B-894B-8384-78C38FC562E8}" type="slidenum">
              <a:rPr lang="en-US" smtClean="0"/>
              <a:pPr>
                <a:defRPr/>
              </a:pPr>
              <a:t>30</a:t>
            </a:fld>
            <a:endParaRPr lang="en-US"/>
          </a:p>
        </p:txBody>
      </p:sp>
      <p:pic>
        <p:nvPicPr>
          <p:cNvPr id="59396" name="Picture 1" descr="Screen Shot 2017-11-16 at 19.57.07.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762000"/>
            <a:ext cx="9144000" cy="563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6557704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fld id="{6C61AD47-2C1A-454B-8ABB-33AA35B1E27C}" type="datetime1">
              <a:rPr lang="en-ID" smtClean="0"/>
              <a:t>11/10/18</a:t>
            </a:fld>
            <a:endParaRPr lang="en-US"/>
          </a:p>
        </p:txBody>
      </p:sp>
      <p:sp>
        <p:nvSpPr>
          <p:cNvPr id="5" name="Footer Placeholder 4"/>
          <p:cNvSpPr>
            <a:spLocks noGrp="1"/>
          </p:cNvSpPr>
          <p:nvPr>
            <p:ph type="ftr" sz="quarter" idx="11"/>
          </p:nvPr>
        </p:nvSpPr>
        <p:spPr/>
        <p:txBody>
          <a:bodyPr/>
          <a:lstStyle/>
          <a:p>
            <a:pPr>
              <a:defRPr/>
            </a:pPr>
            <a:r>
              <a:rPr lang="en-US" smtClean="0"/>
              <a:t>Faisal Syafar</a:t>
            </a:r>
            <a:endParaRPr lang="en-US"/>
          </a:p>
        </p:txBody>
      </p:sp>
      <p:sp>
        <p:nvSpPr>
          <p:cNvPr id="6" name="Slide Number Placeholder 5"/>
          <p:cNvSpPr>
            <a:spLocks noGrp="1"/>
          </p:cNvSpPr>
          <p:nvPr>
            <p:ph type="sldNum" sz="quarter" idx="12"/>
          </p:nvPr>
        </p:nvSpPr>
        <p:spPr/>
        <p:txBody>
          <a:bodyPr/>
          <a:lstStyle/>
          <a:p>
            <a:pPr>
              <a:defRPr/>
            </a:pPr>
            <a:fld id="{1D9A1B4A-FCCD-0E41-9D9B-D9AF809CF235}" type="slidenum">
              <a:rPr lang="en-US" smtClean="0"/>
              <a:pPr>
                <a:defRPr/>
              </a:pPr>
              <a:t>31</a:t>
            </a:fld>
            <a:endParaRPr lang="en-US"/>
          </a:p>
        </p:txBody>
      </p:sp>
      <p:pic>
        <p:nvPicPr>
          <p:cNvPr id="60420" name="Picture 1" descr="Screen Shot 2017-11-16 at 19.57.15.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52388"/>
            <a:ext cx="9144000" cy="6424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64255687"/>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fld id="{CA4B283F-9FAC-E545-BDB8-B353E76CC7FE}" type="datetime1">
              <a:rPr lang="en-ID" smtClean="0"/>
              <a:t>11/10/18</a:t>
            </a:fld>
            <a:endParaRPr lang="en-US"/>
          </a:p>
        </p:txBody>
      </p:sp>
      <p:sp>
        <p:nvSpPr>
          <p:cNvPr id="5" name="Footer Placeholder 4"/>
          <p:cNvSpPr>
            <a:spLocks noGrp="1"/>
          </p:cNvSpPr>
          <p:nvPr>
            <p:ph type="ftr" sz="quarter" idx="11"/>
          </p:nvPr>
        </p:nvSpPr>
        <p:spPr/>
        <p:txBody>
          <a:bodyPr/>
          <a:lstStyle/>
          <a:p>
            <a:pPr>
              <a:defRPr/>
            </a:pPr>
            <a:r>
              <a:rPr lang="en-US" smtClean="0"/>
              <a:t>Faisal Syafar</a:t>
            </a:r>
            <a:endParaRPr lang="en-US"/>
          </a:p>
        </p:txBody>
      </p:sp>
      <p:sp>
        <p:nvSpPr>
          <p:cNvPr id="6" name="Slide Number Placeholder 5"/>
          <p:cNvSpPr>
            <a:spLocks noGrp="1"/>
          </p:cNvSpPr>
          <p:nvPr>
            <p:ph type="sldNum" sz="quarter" idx="12"/>
          </p:nvPr>
        </p:nvSpPr>
        <p:spPr/>
        <p:txBody>
          <a:bodyPr/>
          <a:lstStyle/>
          <a:p>
            <a:pPr>
              <a:defRPr/>
            </a:pPr>
            <a:fld id="{1114EAC4-AC69-C54D-B5CC-8504E7EF8C5C}" type="slidenum">
              <a:rPr lang="en-US" smtClean="0"/>
              <a:pPr>
                <a:defRPr/>
              </a:pPr>
              <a:t>32</a:t>
            </a:fld>
            <a:endParaRPr lang="en-US"/>
          </a:p>
        </p:txBody>
      </p:sp>
      <p:pic>
        <p:nvPicPr>
          <p:cNvPr id="61444" name="Picture 1" descr="Screen Shot 2017-11-16 at 19.57.52.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914400"/>
            <a:ext cx="9144000" cy="533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68313670"/>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fld id="{C84F1A43-2C53-3544-9555-B8603162DFFA}" type="datetime1">
              <a:rPr lang="en-ID" smtClean="0"/>
              <a:t>11/10/18</a:t>
            </a:fld>
            <a:endParaRPr lang="en-US"/>
          </a:p>
        </p:txBody>
      </p:sp>
      <p:sp>
        <p:nvSpPr>
          <p:cNvPr id="5" name="Footer Placeholder 4"/>
          <p:cNvSpPr>
            <a:spLocks noGrp="1"/>
          </p:cNvSpPr>
          <p:nvPr>
            <p:ph type="ftr" sz="quarter" idx="11"/>
          </p:nvPr>
        </p:nvSpPr>
        <p:spPr/>
        <p:txBody>
          <a:bodyPr/>
          <a:lstStyle/>
          <a:p>
            <a:pPr>
              <a:defRPr/>
            </a:pPr>
            <a:r>
              <a:rPr lang="en-US" smtClean="0"/>
              <a:t>Faisal Syafar</a:t>
            </a:r>
            <a:endParaRPr lang="en-US"/>
          </a:p>
        </p:txBody>
      </p:sp>
      <p:sp>
        <p:nvSpPr>
          <p:cNvPr id="6" name="Slide Number Placeholder 5"/>
          <p:cNvSpPr>
            <a:spLocks noGrp="1"/>
          </p:cNvSpPr>
          <p:nvPr>
            <p:ph type="sldNum" sz="quarter" idx="12"/>
          </p:nvPr>
        </p:nvSpPr>
        <p:spPr/>
        <p:txBody>
          <a:bodyPr/>
          <a:lstStyle/>
          <a:p>
            <a:pPr>
              <a:defRPr/>
            </a:pPr>
            <a:fld id="{45B06427-80DB-B545-887A-BB7315AECC15}" type="slidenum">
              <a:rPr lang="en-US" smtClean="0"/>
              <a:pPr>
                <a:defRPr/>
              </a:pPr>
              <a:t>33</a:t>
            </a:fld>
            <a:endParaRPr lang="en-US"/>
          </a:p>
        </p:txBody>
      </p:sp>
      <p:pic>
        <p:nvPicPr>
          <p:cNvPr id="62468" name="Picture 1" descr="Screen Shot 2017-11-16 at 19.58.00.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69850"/>
            <a:ext cx="9144000" cy="640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94271478"/>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fld id="{C8F259AD-3D23-CE4D-94D8-0DC177954023}" type="datetime1">
              <a:rPr lang="en-ID" smtClean="0"/>
              <a:t>11/10/18</a:t>
            </a:fld>
            <a:endParaRPr lang="en-US"/>
          </a:p>
        </p:txBody>
      </p:sp>
      <p:sp>
        <p:nvSpPr>
          <p:cNvPr id="5" name="Footer Placeholder 4"/>
          <p:cNvSpPr>
            <a:spLocks noGrp="1"/>
          </p:cNvSpPr>
          <p:nvPr>
            <p:ph type="ftr" sz="quarter" idx="11"/>
          </p:nvPr>
        </p:nvSpPr>
        <p:spPr/>
        <p:txBody>
          <a:bodyPr/>
          <a:lstStyle/>
          <a:p>
            <a:pPr>
              <a:defRPr/>
            </a:pPr>
            <a:r>
              <a:rPr lang="en-US" smtClean="0"/>
              <a:t>Faisal Syafar</a:t>
            </a:r>
            <a:endParaRPr lang="en-US"/>
          </a:p>
        </p:txBody>
      </p:sp>
      <p:sp>
        <p:nvSpPr>
          <p:cNvPr id="6" name="Slide Number Placeholder 5"/>
          <p:cNvSpPr>
            <a:spLocks noGrp="1"/>
          </p:cNvSpPr>
          <p:nvPr>
            <p:ph type="sldNum" sz="quarter" idx="12"/>
          </p:nvPr>
        </p:nvSpPr>
        <p:spPr/>
        <p:txBody>
          <a:bodyPr/>
          <a:lstStyle/>
          <a:p>
            <a:pPr>
              <a:defRPr/>
            </a:pPr>
            <a:fld id="{7F9E6D9F-0B33-6C43-9953-E7A393C73094}" type="slidenum">
              <a:rPr lang="en-US" smtClean="0"/>
              <a:pPr>
                <a:defRPr/>
              </a:pPr>
              <a:t>34</a:t>
            </a:fld>
            <a:endParaRPr lang="en-US"/>
          </a:p>
        </p:txBody>
      </p:sp>
      <p:pic>
        <p:nvPicPr>
          <p:cNvPr id="63492" name="Picture 1" descr="Screen Shot 2017-11-16 at 20.05.10.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47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48082402"/>
      </p:ext>
    </p:extLst>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fld id="{4D12D866-832C-BA47-9318-0352E0BCE6E0}" type="datetime1">
              <a:rPr lang="en-ID" smtClean="0"/>
              <a:t>11/10/18</a:t>
            </a:fld>
            <a:endParaRPr lang="en-US"/>
          </a:p>
        </p:txBody>
      </p:sp>
      <p:sp>
        <p:nvSpPr>
          <p:cNvPr id="5" name="Footer Placeholder 4"/>
          <p:cNvSpPr>
            <a:spLocks noGrp="1"/>
          </p:cNvSpPr>
          <p:nvPr>
            <p:ph type="ftr" sz="quarter" idx="11"/>
          </p:nvPr>
        </p:nvSpPr>
        <p:spPr/>
        <p:txBody>
          <a:bodyPr/>
          <a:lstStyle/>
          <a:p>
            <a:pPr>
              <a:defRPr/>
            </a:pPr>
            <a:r>
              <a:rPr lang="en-US" smtClean="0"/>
              <a:t>Faisal Syafar</a:t>
            </a:r>
            <a:endParaRPr lang="en-US"/>
          </a:p>
        </p:txBody>
      </p:sp>
      <p:sp>
        <p:nvSpPr>
          <p:cNvPr id="6" name="Slide Number Placeholder 5"/>
          <p:cNvSpPr>
            <a:spLocks noGrp="1"/>
          </p:cNvSpPr>
          <p:nvPr>
            <p:ph type="sldNum" sz="quarter" idx="12"/>
          </p:nvPr>
        </p:nvSpPr>
        <p:spPr/>
        <p:txBody>
          <a:bodyPr/>
          <a:lstStyle/>
          <a:p>
            <a:pPr>
              <a:defRPr/>
            </a:pPr>
            <a:fld id="{CBB89A75-F4F9-CB40-BD11-36D8442C6109}" type="slidenum">
              <a:rPr lang="en-US" smtClean="0"/>
              <a:pPr>
                <a:defRPr/>
              </a:pPr>
              <a:t>35</a:t>
            </a:fld>
            <a:endParaRPr lang="en-US"/>
          </a:p>
        </p:txBody>
      </p:sp>
      <p:pic>
        <p:nvPicPr>
          <p:cNvPr id="64516" name="Picture 1" descr="Screen Shot 2017-11-16 at 20.05.16.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9144000" cy="64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68008708"/>
      </p:ext>
    </p:extLst>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fld id="{8DAC1B80-3B0F-6548-A80E-3712263AA3B9}" type="datetime1">
              <a:rPr lang="en-ID" smtClean="0"/>
              <a:t>11/10/18</a:t>
            </a:fld>
            <a:endParaRPr lang="en-US"/>
          </a:p>
        </p:txBody>
      </p:sp>
      <p:sp>
        <p:nvSpPr>
          <p:cNvPr id="5" name="Footer Placeholder 4"/>
          <p:cNvSpPr>
            <a:spLocks noGrp="1"/>
          </p:cNvSpPr>
          <p:nvPr>
            <p:ph type="ftr" sz="quarter" idx="11"/>
          </p:nvPr>
        </p:nvSpPr>
        <p:spPr/>
        <p:txBody>
          <a:bodyPr/>
          <a:lstStyle/>
          <a:p>
            <a:pPr>
              <a:defRPr/>
            </a:pPr>
            <a:r>
              <a:rPr lang="en-US" smtClean="0"/>
              <a:t>Faisal Syafar</a:t>
            </a:r>
            <a:endParaRPr lang="en-US"/>
          </a:p>
        </p:txBody>
      </p:sp>
      <p:sp>
        <p:nvSpPr>
          <p:cNvPr id="6" name="Slide Number Placeholder 5"/>
          <p:cNvSpPr>
            <a:spLocks noGrp="1"/>
          </p:cNvSpPr>
          <p:nvPr>
            <p:ph type="sldNum" sz="quarter" idx="12"/>
          </p:nvPr>
        </p:nvSpPr>
        <p:spPr/>
        <p:txBody>
          <a:bodyPr/>
          <a:lstStyle/>
          <a:p>
            <a:pPr>
              <a:defRPr/>
            </a:pPr>
            <a:fld id="{851808A0-F928-3941-93F4-4F692DAF3EA8}" type="slidenum">
              <a:rPr lang="en-US" smtClean="0"/>
              <a:pPr>
                <a:defRPr/>
              </a:pPr>
              <a:t>36</a:t>
            </a:fld>
            <a:endParaRPr lang="en-US"/>
          </a:p>
        </p:txBody>
      </p:sp>
      <p:pic>
        <p:nvPicPr>
          <p:cNvPr id="65540" name="Picture 1" descr="Screen Shot 2017-11-16 at 20.05.22.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58738"/>
            <a:ext cx="9144000" cy="6418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94037232"/>
      </p:ext>
    </p:extLst>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fld id="{7D9A3D1E-0608-0645-9D82-27F2A2F45B4E}" type="datetime1">
              <a:rPr lang="en-ID" smtClean="0"/>
              <a:t>11/10/18</a:t>
            </a:fld>
            <a:endParaRPr lang="en-US"/>
          </a:p>
        </p:txBody>
      </p:sp>
      <p:sp>
        <p:nvSpPr>
          <p:cNvPr id="5" name="Footer Placeholder 4"/>
          <p:cNvSpPr>
            <a:spLocks noGrp="1"/>
          </p:cNvSpPr>
          <p:nvPr>
            <p:ph type="ftr" sz="quarter" idx="11"/>
          </p:nvPr>
        </p:nvSpPr>
        <p:spPr/>
        <p:txBody>
          <a:bodyPr/>
          <a:lstStyle/>
          <a:p>
            <a:pPr>
              <a:defRPr/>
            </a:pPr>
            <a:r>
              <a:rPr lang="en-US" smtClean="0"/>
              <a:t>Faisal Syafar</a:t>
            </a:r>
            <a:endParaRPr lang="en-US"/>
          </a:p>
        </p:txBody>
      </p:sp>
      <p:sp>
        <p:nvSpPr>
          <p:cNvPr id="6" name="Slide Number Placeholder 5"/>
          <p:cNvSpPr>
            <a:spLocks noGrp="1"/>
          </p:cNvSpPr>
          <p:nvPr>
            <p:ph type="sldNum" sz="quarter" idx="12"/>
          </p:nvPr>
        </p:nvSpPr>
        <p:spPr/>
        <p:txBody>
          <a:bodyPr/>
          <a:lstStyle/>
          <a:p>
            <a:pPr>
              <a:defRPr/>
            </a:pPr>
            <a:fld id="{B87BC7A2-4D3E-E843-9EE6-95814FD9B1F3}" type="slidenum">
              <a:rPr lang="en-US" smtClean="0"/>
              <a:pPr>
                <a:defRPr/>
              </a:pPr>
              <a:t>37</a:t>
            </a:fld>
            <a:endParaRPr lang="en-US"/>
          </a:p>
        </p:txBody>
      </p:sp>
      <p:pic>
        <p:nvPicPr>
          <p:cNvPr id="66564" name="Picture 1" descr="Screen Shot 2017-11-16 at 19.58.10.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76200"/>
            <a:ext cx="9144000" cy="640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17944597"/>
      </p:ext>
    </p:extLst>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fld id="{CB9A44BB-9CD7-3044-8858-3F4A96484339}" type="datetime1">
              <a:rPr lang="en-ID" smtClean="0"/>
              <a:t>11/10/18</a:t>
            </a:fld>
            <a:endParaRPr lang="en-US"/>
          </a:p>
        </p:txBody>
      </p:sp>
      <p:sp>
        <p:nvSpPr>
          <p:cNvPr id="5" name="Footer Placeholder 4"/>
          <p:cNvSpPr>
            <a:spLocks noGrp="1"/>
          </p:cNvSpPr>
          <p:nvPr>
            <p:ph type="ftr" sz="quarter" idx="11"/>
          </p:nvPr>
        </p:nvSpPr>
        <p:spPr/>
        <p:txBody>
          <a:bodyPr/>
          <a:lstStyle/>
          <a:p>
            <a:pPr>
              <a:defRPr/>
            </a:pPr>
            <a:r>
              <a:rPr lang="en-US" smtClean="0"/>
              <a:t>Faisal Syafar</a:t>
            </a:r>
            <a:endParaRPr lang="en-US"/>
          </a:p>
        </p:txBody>
      </p:sp>
      <p:sp>
        <p:nvSpPr>
          <p:cNvPr id="6" name="Slide Number Placeholder 5"/>
          <p:cNvSpPr>
            <a:spLocks noGrp="1"/>
          </p:cNvSpPr>
          <p:nvPr>
            <p:ph type="sldNum" sz="quarter" idx="12"/>
          </p:nvPr>
        </p:nvSpPr>
        <p:spPr/>
        <p:txBody>
          <a:bodyPr/>
          <a:lstStyle/>
          <a:p>
            <a:pPr>
              <a:defRPr/>
            </a:pPr>
            <a:fld id="{338FA268-B371-FF4A-9712-626A0D12826E}" type="slidenum">
              <a:rPr lang="en-US" smtClean="0"/>
              <a:pPr>
                <a:defRPr/>
              </a:pPr>
              <a:t>38</a:t>
            </a:fld>
            <a:endParaRPr lang="en-US"/>
          </a:p>
        </p:txBody>
      </p:sp>
      <p:pic>
        <p:nvPicPr>
          <p:cNvPr id="67588" name="Picture 2" descr="Screen Shot 2017-11-16 at 19.58.18.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20638"/>
            <a:ext cx="9144000" cy="6456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62344567"/>
      </p:ext>
    </p:extLst>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fld id="{62800C53-C78E-7743-ACBE-C78B8E81FDE7}" type="datetime1">
              <a:rPr lang="en-ID" smtClean="0"/>
              <a:t>11/10/18</a:t>
            </a:fld>
            <a:endParaRPr lang="en-US"/>
          </a:p>
        </p:txBody>
      </p:sp>
      <p:sp>
        <p:nvSpPr>
          <p:cNvPr id="5" name="Footer Placeholder 4"/>
          <p:cNvSpPr>
            <a:spLocks noGrp="1"/>
          </p:cNvSpPr>
          <p:nvPr>
            <p:ph type="ftr" sz="quarter" idx="11"/>
          </p:nvPr>
        </p:nvSpPr>
        <p:spPr/>
        <p:txBody>
          <a:bodyPr/>
          <a:lstStyle/>
          <a:p>
            <a:pPr>
              <a:defRPr/>
            </a:pPr>
            <a:r>
              <a:rPr lang="en-US" smtClean="0"/>
              <a:t>Faisal Syafar</a:t>
            </a:r>
            <a:endParaRPr lang="en-US"/>
          </a:p>
        </p:txBody>
      </p:sp>
      <p:sp>
        <p:nvSpPr>
          <p:cNvPr id="6" name="Slide Number Placeholder 5"/>
          <p:cNvSpPr>
            <a:spLocks noGrp="1"/>
          </p:cNvSpPr>
          <p:nvPr>
            <p:ph type="sldNum" sz="quarter" idx="12"/>
          </p:nvPr>
        </p:nvSpPr>
        <p:spPr/>
        <p:txBody>
          <a:bodyPr/>
          <a:lstStyle/>
          <a:p>
            <a:pPr>
              <a:defRPr/>
            </a:pPr>
            <a:fld id="{7E7F0A81-67CC-3F4B-83D6-F2DA0AD856CA}" type="slidenum">
              <a:rPr lang="en-US" smtClean="0"/>
              <a:pPr>
                <a:defRPr/>
              </a:pPr>
              <a:t>39</a:t>
            </a:fld>
            <a:endParaRPr lang="en-US"/>
          </a:p>
        </p:txBody>
      </p:sp>
      <p:pic>
        <p:nvPicPr>
          <p:cNvPr id="68612" name="Picture 1" descr="Screen Shot 2017-11-16 at 19.58.25.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47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55706326"/>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143000" y="22434"/>
            <a:ext cx="6934200" cy="990600"/>
          </a:xfrm>
        </p:spPr>
        <p:txBody>
          <a:bodyPr>
            <a:noAutofit/>
          </a:bodyPr>
          <a:lstStyle/>
          <a:p>
            <a:pPr algn="ctr" eaLnBrk="1" fontAlgn="auto" hangingPunct="1">
              <a:spcAft>
                <a:spcPts val="0"/>
              </a:spcAft>
              <a:defRPr/>
            </a:pPr>
            <a:r>
              <a:rPr lang="en-US" sz="2400" dirty="0" err="1" smtClean="0">
                <a:ea typeface="+mj-ea"/>
                <a:cs typeface="+mj-cs"/>
              </a:rPr>
              <a:t>Karakteristik</a:t>
            </a:r>
            <a:r>
              <a:rPr lang="en-US" sz="2400" dirty="0" smtClean="0">
                <a:ea typeface="+mj-ea"/>
                <a:cs typeface="+mj-cs"/>
              </a:rPr>
              <a:t> </a:t>
            </a:r>
            <a:r>
              <a:rPr lang="en-US" sz="2400" dirty="0" err="1" smtClean="0">
                <a:ea typeface="+mj-ea"/>
                <a:cs typeface="+mj-cs"/>
              </a:rPr>
              <a:t>unik</a:t>
            </a:r>
            <a:r>
              <a:rPr lang="en-US" sz="2400" dirty="0" smtClean="0">
                <a:ea typeface="+mj-ea"/>
                <a:cs typeface="+mj-cs"/>
              </a:rPr>
              <a:t> </a:t>
            </a:r>
            <a:r>
              <a:rPr lang="en-US" sz="2400" dirty="0" err="1" smtClean="0">
                <a:ea typeface="+mj-ea"/>
                <a:cs typeface="+mj-cs"/>
              </a:rPr>
              <a:t>Kejahatan</a:t>
            </a:r>
            <a:r>
              <a:rPr lang="en-US" sz="2400" dirty="0" smtClean="0">
                <a:ea typeface="+mj-ea"/>
                <a:cs typeface="+mj-cs"/>
              </a:rPr>
              <a:t> </a:t>
            </a:r>
            <a:r>
              <a:rPr lang="en-US" sz="2400" dirty="0" err="1" smtClean="0">
                <a:ea typeface="+mj-ea"/>
                <a:cs typeface="+mj-cs"/>
              </a:rPr>
              <a:t>bidang</a:t>
            </a:r>
            <a:r>
              <a:rPr lang="en-US" sz="2400" dirty="0" smtClean="0">
                <a:ea typeface="+mj-ea"/>
                <a:cs typeface="+mj-cs"/>
              </a:rPr>
              <a:t> TI :</a:t>
            </a:r>
            <a:endParaRPr lang="en-US" sz="2400" dirty="0">
              <a:ea typeface="+mj-ea"/>
              <a:cs typeface="+mj-cs"/>
            </a:endParaRPr>
          </a:p>
        </p:txBody>
      </p:sp>
      <p:sp>
        <p:nvSpPr>
          <p:cNvPr id="6" name="Content Placeholder 5"/>
          <p:cNvSpPr>
            <a:spLocks noGrp="1"/>
          </p:cNvSpPr>
          <p:nvPr>
            <p:ph idx="1"/>
          </p:nvPr>
        </p:nvSpPr>
        <p:spPr>
          <a:xfrm>
            <a:off x="457200" y="1600200"/>
            <a:ext cx="8229600" cy="4919663"/>
          </a:xfrm>
        </p:spPr>
        <p:txBody>
          <a:bodyPr>
            <a:normAutofit fontScale="77500" lnSpcReduction="20000"/>
          </a:bodyPr>
          <a:lstStyle/>
          <a:p>
            <a:pPr marL="342900" indent="-342900" algn="just" eaLnBrk="1" fontAlgn="auto" hangingPunct="1">
              <a:spcAft>
                <a:spcPts val="0"/>
              </a:spcAft>
              <a:buFont typeface="Wingdings 3"/>
              <a:buChar char=""/>
              <a:defRPr/>
            </a:pPr>
            <a:r>
              <a:rPr lang="en-US" b="1" dirty="0" err="1" smtClean="0">
                <a:ea typeface="+mn-ea"/>
                <a:cs typeface="+mn-cs"/>
              </a:rPr>
              <a:t>Ruang</a:t>
            </a:r>
            <a:r>
              <a:rPr lang="en-US" b="1" dirty="0" smtClean="0">
                <a:ea typeface="+mn-ea"/>
                <a:cs typeface="+mn-cs"/>
              </a:rPr>
              <a:t> </a:t>
            </a:r>
            <a:r>
              <a:rPr lang="en-US" b="1" dirty="0" err="1" smtClean="0">
                <a:ea typeface="+mn-ea"/>
                <a:cs typeface="+mn-cs"/>
              </a:rPr>
              <a:t>Lingkup</a:t>
            </a:r>
            <a:r>
              <a:rPr lang="en-US" b="1" dirty="0" smtClean="0">
                <a:ea typeface="+mn-ea"/>
                <a:cs typeface="+mn-cs"/>
              </a:rPr>
              <a:t> </a:t>
            </a:r>
            <a:r>
              <a:rPr lang="en-US" b="1" dirty="0" err="1" smtClean="0">
                <a:ea typeface="+mn-ea"/>
                <a:cs typeface="+mn-cs"/>
              </a:rPr>
              <a:t>kejahatan</a:t>
            </a:r>
            <a:endParaRPr lang="en-US" b="1" dirty="0" smtClean="0">
              <a:ea typeface="+mn-ea"/>
              <a:cs typeface="+mn-cs"/>
            </a:endParaRPr>
          </a:p>
          <a:p>
            <a:pPr marL="598932" lvl="1" indent="-342900" algn="just" eaLnBrk="1" fontAlgn="auto" hangingPunct="1">
              <a:spcBef>
                <a:spcPts val="324"/>
              </a:spcBef>
              <a:spcAft>
                <a:spcPts val="0"/>
              </a:spcAft>
              <a:buFont typeface="Verdana"/>
              <a:buChar char="◦"/>
              <a:defRPr/>
            </a:pPr>
            <a:r>
              <a:rPr lang="en-US" dirty="0" err="1" smtClean="0">
                <a:ea typeface="+mn-ea"/>
              </a:rPr>
              <a:t>Bersifat</a:t>
            </a:r>
            <a:r>
              <a:rPr lang="en-US" dirty="0" smtClean="0">
                <a:ea typeface="+mn-ea"/>
              </a:rPr>
              <a:t> global ( </a:t>
            </a:r>
            <a:r>
              <a:rPr lang="en-US" dirty="0" err="1" smtClean="0">
                <a:ea typeface="+mn-ea"/>
              </a:rPr>
              <a:t>melintasi</a:t>
            </a:r>
            <a:r>
              <a:rPr lang="en-US" dirty="0" smtClean="0">
                <a:ea typeface="+mn-ea"/>
              </a:rPr>
              <a:t> </a:t>
            </a:r>
            <a:r>
              <a:rPr lang="en-US" dirty="0" err="1" smtClean="0">
                <a:ea typeface="+mn-ea"/>
              </a:rPr>
              <a:t>batas</a:t>
            </a:r>
            <a:r>
              <a:rPr lang="en-US" dirty="0" smtClean="0">
                <a:ea typeface="+mn-ea"/>
              </a:rPr>
              <a:t> </a:t>
            </a:r>
            <a:r>
              <a:rPr lang="en-US" dirty="0" err="1" smtClean="0">
                <a:ea typeface="+mn-ea"/>
              </a:rPr>
              <a:t>negara</a:t>
            </a:r>
            <a:r>
              <a:rPr lang="en-US" dirty="0" smtClean="0">
                <a:ea typeface="+mn-ea"/>
              </a:rPr>
              <a:t> ) </a:t>
            </a:r>
            <a:r>
              <a:rPr lang="en-US" dirty="0" err="1" smtClean="0">
                <a:ea typeface="+mn-ea"/>
              </a:rPr>
              <a:t>menyebabkan</a:t>
            </a:r>
            <a:r>
              <a:rPr lang="en-US" dirty="0" smtClean="0">
                <a:ea typeface="+mn-ea"/>
              </a:rPr>
              <a:t> </a:t>
            </a:r>
            <a:r>
              <a:rPr lang="en-US" dirty="0" err="1" smtClean="0">
                <a:ea typeface="+mn-ea"/>
              </a:rPr>
              <a:t>sulit</a:t>
            </a:r>
            <a:r>
              <a:rPr lang="en-US" dirty="0" smtClean="0">
                <a:ea typeface="+mn-ea"/>
              </a:rPr>
              <a:t> </a:t>
            </a:r>
            <a:r>
              <a:rPr lang="en-US" dirty="0" err="1" smtClean="0">
                <a:ea typeface="+mn-ea"/>
              </a:rPr>
              <a:t>menentukan</a:t>
            </a:r>
            <a:r>
              <a:rPr lang="en-US" dirty="0" smtClean="0">
                <a:ea typeface="+mn-ea"/>
              </a:rPr>
              <a:t> </a:t>
            </a:r>
            <a:r>
              <a:rPr lang="en-US" dirty="0" err="1" smtClean="0">
                <a:ea typeface="+mn-ea"/>
              </a:rPr>
              <a:t>yuridiksi</a:t>
            </a:r>
            <a:r>
              <a:rPr lang="en-US" dirty="0" smtClean="0">
                <a:ea typeface="+mn-ea"/>
              </a:rPr>
              <a:t> </a:t>
            </a:r>
            <a:r>
              <a:rPr lang="en-US" dirty="0" err="1" smtClean="0">
                <a:ea typeface="+mn-ea"/>
              </a:rPr>
              <a:t>hukum</a:t>
            </a:r>
            <a:r>
              <a:rPr lang="en-US" dirty="0" smtClean="0">
                <a:ea typeface="+mn-ea"/>
              </a:rPr>
              <a:t> </a:t>
            </a:r>
            <a:r>
              <a:rPr lang="en-US" dirty="0" err="1" smtClean="0">
                <a:ea typeface="+mn-ea"/>
              </a:rPr>
              <a:t>negara</a:t>
            </a:r>
            <a:r>
              <a:rPr lang="en-US" dirty="0" smtClean="0">
                <a:ea typeface="+mn-ea"/>
              </a:rPr>
              <a:t> </a:t>
            </a:r>
            <a:r>
              <a:rPr lang="en-US" dirty="0" err="1" smtClean="0">
                <a:ea typeface="+mn-ea"/>
              </a:rPr>
              <a:t>mana</a:t>
            </a:r>
            <a:r>
              <a:rPr lang="en-US" dirty="0" smtClean="0">
                <a:ea typeface="+mn-ea"/>
              </a:rPr>
              <a:t> yang </a:t>
            </a:r>
            <a:r>
              <a:rPr lang="en-US" dirty="0" err="1" smtClean="0">
                <a:ea typeface="+mn-ea"/>
              </a:rPr>
              <a:t>berlaku</a:t>
            </a:r>
            <a:r>
              <a:rPr lang="en-US" dirty="0" smtClean="0">
                <a:ea typeface="+mn-ea"/>
              </a:rPr>
              <a:t> </a:t>
            </a:r>
            <a:r>
              <a:rPr lang="en-US" dirty="0" err="1" smtClean="0">
                <a:ea typeface="+mn-ea"/>
              </a:rPr>
              <a:t>terhadapnya</a:t>
            </a:r>
            <a:r>
              <a:rPr lang="en-US" dirty="0" smtClean="0">
                <a:ea typeface="+mn-ea"/>
              </a:rPr>
              <a:t>.</a:t>
            </a:r>
          </a:p>
          <a:p>
            <a:pPr marL="342900" indent="-342900" algn="just" eaLnBrk="1" fontAlgn="auto" hangingPunct="1">
              <a:spcAft>
                <a:spcPts val="0"/>
              </a:spcAft>
              <a:buFont typeface="Wingdings 3"/>
              <a:buChar char=""/>
              <a:defRPr/>
            </a:pPr>
            <a:r>
              <a:rPr lang="en-US" b="1" dirty="0" err="1" smtClean="0">
                <a:ea typeface="+mn-ea"/>
                <a:cs typeface="+mn-cs"/>
              </a:rPr>
              <a:t>Sifat</a:t>
            </a:r>
            <a:r>
              <a:rPr lang="en-US" b="1" dirty="0" smtClean="0">
                <a:ea typeface="+mn-ea"/>
                <a:cs typeface="+mn-cs"/>
              </a:rPr>
              <a:t> </a:t>
            </a:r>
            <a:r>
              <a:rPr lang="en-US" b="1" dirty="0" err="1" smtClean="0">
                <a:ea typeface="+mn-ea"/>
                <a:cs typeface="+mn-cs"/>
              </a:rPr>
              <a:t>Kejahatan</a:t>
            </a:r>
            <a:r>
              <a:rPr lang="en-US" dirty="0" smtClean="0">
                <a:ea typeface="+mn-ea"/>
                <a:cs typeface="+mn-cs"/>
              </a:rPr>
              <a:t>	</a:t>
            </a:r>
          </a:p>
          <a:p>
            <a:pPr marL="598932" lvl="1" indent="-342900" algn="just" eaLnBrk="1" fontAlgn="auto" hangingPunct="1">
              <a:spcBef>
                <a:spcPts val="324"/>
              </a:spcBef>
              <a:spcAft>
                <a:spcPts val="0"/>
              </a:spcAft>
              <a:buFont typeface="Verdana"/>
              <a:buChar char="◦"/>
              <a:defRPr/>
            </a:pPr>
            <a:r>
              <a:rPr lang="en-US" dirty="0" err="1" smtClean="0">
                <a:ea typeface="+mn-ea"/>
              </a:rPr>
              <a:t>Tidak</a:t>
            </a:r>
            <a:r>
              <a:rPr lang="en-US" dirty="0" smtClean="0">
                <a:ea typeface="+mn-ea"/>
              </a:rPr>
              <a:t> </a:t>
            </a:r>
            <a:r>
              <a:rPr lang="en-US" dirty="0" err="1" smtClean="0">
                <a:ea typeface="+mn-ea"/>
              </a:rPr>
              <a:t>menimbulkan</a:t>
            </a:r>
            <a:r>
              <a:rPr lang="en-US" dirty="0" smtClean="0">
                <a:ea typeface="+mn-ea"/>
              </a:rPr>
              <a:t> </a:t>
            </a:r>
            <a:r>
              <a:rPr lang="en-US" dirty="0" err="1" smtClean="0">
                <a:ea typeface="+mn-ea"/>
              </a:rPr>
              <a:t>kekacauan</a:t>
            </a:r>
            <a:r>
              <a:rPr lang="en-US" dirty="0" smtClean="0">
                <a:ea typeface="+mn-ea"/>
              </a:rPr>
              <a:t> yang </a:t>
            </a:r>
            <a:r>
              <a:rPr lang="en-US" dirty="0" err="1" smtClean="0">
                <a:ea typeface="+mn-ea"/>
              </a:rPr>
              <a:t>mudah</a:t>
            </a:r>
            <a:r>
              <a:rPr lang="en-US" dirty="0" smtClean="0">
                <a:ea typeface="+mn-ea"/>
              </a:rPr>
              <a:t> </a:t>
            </a:r>
            <a:r>
              <a:rPr lang="en-US" dirty="0" err="1" smtClean="0">
                <a:ea typeface="+mn-ea"/>
              </a:rPr>
              <a:t>terlihat</a:t>
            </a:r>
            <a:r>
              <a:rPr lang="en-US" dirty="0" smtClean="0">
                <a:ea typeface="+mn-ea"/>
              </a:rPr>
              <a:t> (non-violence), </a:t>
            </a:r>
            <a:r>
              <a:rPr lang="en-US" dirty="0" err="1" smtClean="0">
                <a:ea typeface="+mn-ea"/>
              </a:rPr>
              <a:t>sehingga</a:t>
            </a:r>
            <a:r>
              <a:rPr lang="en-US" dirty="0" smtClean="0">
                <a:ea typeface="+mn-ea"/>
              </a:rPr>
              <a:t> </a:t>
            </a:r>
            <a:r>
              <a:rPr lang="en-US" dirty="0" err="1" smtClean="0">
                <a:ea typeface="+mn-ea"/>
              </a:rPr>
              <a:t>ketakutan</a:t>
            </a:r>
            <a:r>
              <a:rPr lang="en-US" dirty="0" smtClean="0">
                <a:ea typeface="+mn-ea"/>
              </a:rPr>
              <a:t> </a:t>
            </a:r>
            <a:r>
              <a:rPr lang="en-US" dirty="0" err="1" smtClean="0">
                <a:ea typeface="+mn-ea"/>
              </a:rPr>
              <a:t>terhadap</a:t>
            </a:r>
            <a:r>
              <a:rPr lang="en-US" dirty="0" smtClean="0">
                <a:ea typeface="+mn-ea"/>
              </a:rPr>
              <a:t> </a:t>
            </a:r>
            <a:r>
              <a:rPr lang="en-US" dirty="0" err="1" smtClean="0">
                <a:ea typeface="+mn-ea"/>
              </a:rPr>
              <a:t>kejahatan</a:t>
            </a:r>
            <a:r>
              <a:rPr lang="en-US" dirty="0" smtClean="0">
                <a:ea typeface="+mn-ea"/>
              </a:rPr>
              <a:t> </a:t>
            </a:r>
            <a:r>
              <a:rPr lang="en-US" dirty="0" err="1" smtClean="0">
                <a:ea typeface="+mn-ea"/>
              </a:rPr>
              <a:t>tersebut</a:t>
            </a:r>
            <a:r>
              <a:rPr lang="en-US" dirty="0" smtClean="0">
                <a:ea typeface="+mn-ea"/>
              </a:rPr>
              <a:t> </a:t>
            </a:r>
            <a:r>
              <a:rPr lang="en-US" dirty="0" err="1" smtClean="0">
                <a:ea typeface="+mn-ea"/>
              </a:rPr>
              <a:t>tidak</a:t>
            </a:r>
            <a:r>
              <a:rPr lang="en-US" dirty="0" smtClean="0">
                <a:ea typeface="+mn-ea"/>
              </a:rPr>
              <a:t> </a:t>
            </a:r>
            <a:r>
              <a:rPr lang="en-US" dirty="0" err="1" smtClean="0">
                <a:ea typeface="+mn-ea"/>
              </a:rPr>
              <a:t>mudah</a:t>
            </a:r>
            <a:r>
              <a:rPr lang="en-US" dirty="0" smtClean="0">
                <a:ea typeface="+mn-ea"/>
              </a:rPr>
              <a:t> </a:t>
            </a:r>
            <a:r>
              <a:rPr lang="en-US" dirty="0" err="1" smtClean="0">
                <a:ea typeface="+mn-ea"/>
              </a:rPr>
              <a:t>timbul</a:t>
            </a:r>
            <a:r>
              <a:rPr lang="en-US" dirty="0" smtClean="0">
                <a:ea typeface="+mn-ea"/>
              </a:rPr>
              <a:t>. </a:t>
            </a:r>
          </a:p>
          <a:p>
            <a:pPr marL="342900" indent="-342900" algn="just" eaLnBrk="1" fontAlgn="auto" hangingPunct="1">
              <a:spcAft>
                <a:spcPts val="0"/>
              </a:spcAft>
              <a:buFont typeface="Wingdings 3"/>
              <a:buChar char=""/>
              <a:defRPr/>
            </a:pPr>
            <a:r>
              <a:rPr lang="en-US" b="1" dirty="0" err="1" smtClean="0">
                <a:ea typeface="+mn-ea"/>
                <a:cs typeface="+mn-cs"/>
              </a:rPr>
              <a:t>Pelaku</a:t>
            </a:r>
            <a:r>
              <a:rPr lang="en-US" b="1" dirty="0" smtClean="0">
                <a:ea typeface="+mn-ea"/>
                <a:cs typeface="+mn-cs"/>
              </a:rPr>
              <a:t> </a:t>
            </a:r>
            <a:r>
              <a:rPr lang="en-US" b="1" dirty="0" err="1" smtClean="0">
                <a:ea typeface="+mn-ea"/>
                <a:cs typeface="+mn-cs"/>
              </a:rPr>
              <a:t>Kejahatan</a:t>
            </a:r>
            <a:endParaRPr lang="en-US" b="1" dirty="0" smtClean="0">
              <a:ea typeface="+mn-ea"/>
              <a:cs typeface="+mn-cs"/>
            </a:endParaRPr>
          </a:p>
          <a:p>
            <a:pPr marL="598932" lvl="1" indent="-342900" algn="just" eaLnBrk="1" fontAlgn="auto" hangingPunct="1">
              <a:spcBef>
                <a:spcPts val="324"/>
              </a:spcBef>
              <a:spcAft>
                <a:spcPts val="0"/>
              </a:spcAft>
              <a:buFont typeface="Verdana"/>
              <a:buChar char="◦"/>
              <a:defRPr/>
            </a:pPr>
            <a:r>
              <a:rPr lang="en-US" dirty="0" err="1" smtClean="0">
                <a:ea typeface="+mn-ea"/>
              </a:rPr>
              <a:t>Pelaku</a:t>
            </a:r>
            <a:r>
              <a:rPr lang="en-US" dirty="0" smtClean="0">
                <a:ea typeface="+mn-ea"/>
              </a:rPr>
              <a:t> </a:t>
            </a:r>
            <a:r>
              <a:rPr lang="en-US" dirty="0" err="1" smtClean="0">
                <a:ea typeface="+mn-ea"/>
              </a:rPr>
              <a:t>kejahatan</a:t>
            </a:r>
            <a:r>
              <a:rPr lang="en-US" dirty="0" smtClean="0">
                <a:ea typeface="+mn-ea"/>
              </a:rPr>
              <a:t> </a:t>
            </a:r>
            <a:r>
              <a:rPr lang="en-US" dirty="0" err="1" smtClean="0">
                <a:ea typeface="+mn-ea"/>
              </a:rPr>
              <a:t>ini</a:t>
            </a:r>
            <a:r>
              <a:rPr lang="en-US" dirty="0" smtClean="0">
                <a:ea typeface="+mn-ea"/>
              </a:rPr>
              <a:t> </a:t>
            </a:r>
            <a:r>
              <a:rPr lang="en-US" dirty="0" err="1" smtClean="0">
                <a:ea typeface="+mn-ea"/>
              </a:rPr>
              <a:t>tidak</a:t>
            </a:r>
            <a:r>
              <a:rPr lang="en-US" dirty="0" smtClean="0">
                <a:ea typeface="+mn-ea"/>
              </a:rPr>
              <a:t> </a:t>
            </a:r>
            <a:r>
              <a:rPr lang="en-US" dirty="0" err="1" smtClean="0">
                <a:ea typeface="+mn-ea"/>
              </a:rPr>
              <a:t>mudah</a:t>
            </a:r>
            <a:r>
              <a:rPr lang="en-US" dirty="0" smtClean="0">
                <a:ea typeface="+mn-ea"/>
              </a:rPr>
              <a:t> </a:t>
            </a:r>
            <a:r>
              <a:rPr lang="en-US" dirty="0" err="1" smtClean="0">
                <a:ea typeface="+mn-ea"/>
              </a:rPr>
              <a:t>didentifikasi</a:t>
            </a:r>
            <a:r>
              <a:rPr lang="en-US" dirty="0" smtClean="0">
                <a:ea typeface="+mn-ea"/>
              </a:rPr>
              <a:t>, </a:t>
            </a:r>
            <a:r>
              <a:rPr lang="en-US" dirty="0" err="1" smtClean="0">
                <a:ea typeface="+mn-ea"/>
              </a:rPr>
              <a:t>namun</a:t>
            </a:r>
            <a:r>
              <a:rPr lang="en-US" dirty="0" smtClean="0">
                <a:ea typeface="+mn-ea"/>
              </a:rPr>
              <a:t> </a:t>
            </a:r>
            <a:r>
              <a:rPr lang="en-US" dirty="0" err="1" smtClean="0">
                <a:ea typeface="+mn-ea"/>
              </a:rPr>
              <a:t>memiliki</a:t>
            </a:r>
            <a:r>
              <a:rPr lang="en-US" dirty="0" smtClean="0">
                <a:ea typeface="+mn-ea"/>
              </a:rPr>
              <a:t> </a:t>
            </a:r>
            <a:r>
              <a:rPr lang="en-US" dirty="0" err="1" smtClean="0">
                <a:ea typeface="+mn-ea"/>
              </a:rPr>
              <a:t>ciri</a:t>
            </a:r>
            <a:r>
              <a:rPr lang="en-US" dirty="0" smtClean="0">
                <a:ea typeface="+mn-ea"/>
              </a:rPr>
              <a:t> </a:t>
            </a:r>
            <a:r>
              <a:rPr lang="en-US" dirty="0" err="1" smtClean="0">
                <a:ea typeface="+mn-ea"/>
              </a:rPr>
              <a:t>khusus</a:t>
            </a:r>
            <a:r>
              <a:rPr lang="en-US" dirty="0" smtClean="0">
                <a:ea typeface="+mn-ea"/>
              </a:rPr>
              <a:t> </a:t>
            </a:r>
            <a:r>
              <a:rPr lang="en-US" dirty="0" err="1" smtClean="0">
                <a:ea typeface="+mn-ea"/>
              </a:rPr>
              <a:t>yaitu</a:t>
            </a:r>
            <a:r>
              <a:rPr lang="en-US" dirty="0" smtClean="0">
                <a:ea typeface="+mn-ea"/>
              </a:rPr>
              <a:t> </a:t>
            </a:r>
            <a:r>
              <a:rPr lang="en-US" dirty="0" err="1" smtClean="0">
                <a:ea typeface="+mn-ea"/>
              </a:rPr>
              <a:t>pelakunya</a:t>
            </a:r>
            <a:r>
              <a:rPr lang="en-US" dirty="0" smtClean="0">
                <a:ea typeface="+mn-ea"/>
              </a:rPr>
              <a:t> </a:t>
            </a:r>
            <a:r>
              <a:rPr lang="en-US" dirty="0" err="1" smtClean="0">
                <a:ea typeface="+mn-ea"/>
              </a:rPr>
              <a:t>menguasai</a:t>
            </a:r>
            <a:r>
              <a:rPr lang="en-US" dirty="0" smtClean="0">
                <a:ea typeface="+mn-ea"/>
              </a:rPr>
              <a:t> </a:t>
            </a:r>
            <a:r>
              <a:rPr lang="en-US" dirty="0" err="1" smtClean="0">
                <a:ea typeface="+mn-ea"/>
              </a:rPr>
              <a:t>penggunaan</a:t>
            </a:r>
            <a:r>
              <a:rPr lang="en-US" dirty="0" smtClean="0">
                <a:ea typeface="+mn-ea"/>
              </a:rPr>
              <a:t> internet / </a:t>
            </a:r>
            <a:r>
              <a:rPr lang="en-US" dirty="0" err="1" smtClean="0">
                <a:ea typeface="+mn-ea"/>
              </a:rPr>
              <a:t>komputer</a:t>
            </a:r>
            <a:r>
              <a:rPr lang="en-US" dirty="0" smtClean="0">
                <a:ea typeface="+mn-ea"/>
              </a:rPr>
              <a:t>.</a:t>
            </a:r>
          </a:p>
          <a:p>
            <a:pPr marL="342900" indent="-342900" algn="just" eaLnBrk="1" fontAlgn="auto" hangingPunct="1">
              <a:spcAft>
                <a:spcPts val="0"/>
              </a:spcAft>
              <a:buFont typeface="Wingdings 3"/>
              <a:buChar char=""/>
              <a:defRPr/>
            </a:pPr>
            <a:r>
              <a:rPr lang="en-US" b="1" dirty="0" smtClean="0">
                <a:ea typeface="+mn-ea"/>
                <a:cs typeface="+mn-cs"/>
              </a:rPr>
              <a:t>Modus </a:t>
            </a:r>
            <a:r>
              <a:rPr lang="en-US" b="1" dirty="0" err="1" smtClean="0">
                <a:ea typeface="+mn-ea"/>
                <a:cs typeface="+mn-cs"/>
              </a:rPr>
              <a:t>Kejahatan</a:t>
            </a:r>
            <a:endParaRPr lang="en-US" b="1" dirty="0" smtClean="0">
              <a:ea typeface="+mn-ea"/>
              <a:cs typeface="+mn-cs"/>
            </a:endParaRPr>
          </a:p>
          <a:p>
            <a:pPr marL="598932" lvl="1" indent="-342900" algn="just" eaLnBrk="1" fontAlgn="auto" hangingPunct="1">
              <a:spcBef>
                <a:spcPts val="324"/>
              </a:spcBef>
              <a:spcAft>
                <a:spcPts val="0"/>
              </a:spcAft>
              <a:buFont typeface="Verdana"/>
              <a:buChar char="◦"/>
              <a:defRPr/>
            </a:pPr>
            <a:r>
              <a:rPr lang="en-US" dirty="0" smtClean="0">
                <a:ea typeface="+mn-ea"/>
              </a:rPr>
              <a:t>Modus </a:t>
            </a:r>
            <a:r>
              <a:rPr lang="en-US" dirty="0" err="1" smtClean="0">
                <a:ea typeface="+mn-ea"/>
              </a:rPr>
              <a:t>kejahatan</a:t>
            </a:r>
            <a:r>
              <a:rPr lang="en-US" dirty="0" smtClean="0">
                <a:ea typeface="+mn-ea"/>
              </a:rPr>
              <a:t> </a:t>
            </a:r>
            <a:r>
              <a:rPr lang="en-US" dirty="0" err="1" smtClean="0">
                <a:ea typeface="+mn-ea"/>
              </a:rPr>
              <a:t>hanya</a:t>
            </a:r>
            <a:r>
              <a:rPr lang="en-US" dirty="0" smtClean="0">
                <a:ea typeface="+mn-ea"/>
              </a:rPr>
              <a:t> </a:t>
            </a:r>
            <a:r>
              <a:rPr lang="en-US" dirty="0" err="1" smtClean="0">
                <a:ea typeface="+mn-ea"/>
              </a:rPr>
              <a:t>dapat</a:t>
            </a:r>
            <a:r>
              <a:rPr lang="en-US" dirty="0" smtClean="0">
                <a:ea typeface="+mn-ea"/>
              </a:rPr>
              <a:t> </a:t>
            </a:r>
            <a:r>
              <a:rPr lang="en-US" dirty="0" err="1" smtClean="0">
                <a:ea typeface="+mn-ea"/>
              </a:rPr>
              <a:t>dimengerti</a:t>
            </a:r>
            <a:r>
              <a:rPr lang="en-US" dirty="0" smtClean="0">
                <a:ea typeface="+mn-ea"/>
              </a:rPr>
              <a:t> </a:t>
            </a:r>
            <a:r>
              <a:rPr lang="en-US" dirty="0" err="1" smtClean="0">
                <a:ea typeface="+mn-ea"/>
              </a:rPr>
              <a:t>oleh</a:t>
            </a:r>
            <a:r>
              <a:rPr lang="en-US" dirty="0" smtClean="0">
                <a:ea typeface="+mn-ea"/>
              </a:rPr>
              <a:t> </a:t>
            </a:r>
            <a:r>
              <a:rPr lang="en-US" dirty="0" err="1" smtClean="0">
                <a:ea typeface="+mn-ea"/>
              </a:rPr>
              <a:t>orang</a:t>
            </a:r>
            <a:r>
              <a:rPr lang="en-US" dirty="0" smtClean="0">
                <a:ea typeface="+mn-ea"/>
              </a:rPr>
              <a:t> yang </a:t>
            </a:r>
            <a:r>
              <a:rPr lang="en-US" dirty="0" err="1" smtClean="0">
                <a:ea typeface="+mn-ea"/>
              </a:rPr>
              <a:t>mengerti</a:t>
            </a:r>
            <a:r>
              <a:rPr lang="en-US" dirty="0" smtClean="0">
                <a:ea typeface="+mn-ea"/>
              </a:rPr>
              <a:t> </a:t>
            </a:r>
            <a:r>
              <a:rPr lang="en-US" dirty="0" err="1" smtClean="0">
                <a:ea typeface="+mn-ea"/>
              </a:rPr>
              <a:t>dan</a:t>
            </a:r>
            <a:r>
              <a:rPr lang="en-US" dirty="0" smtClean="0">
                <a:ea typeface="+mn-ea"/>
              </a:rPr>
              <a:t> </a:t>
            </a:r>
            <a:r>
              <a:rPr lang="en-US" dirty="0" err="1" smtClean="0">
                <a:ea typeface="+mn-ea"/>
              </a:rPr>
              <a:t>menguasai</a:t>
            </a:r>
            <a:r>
              <a:rPr lang="en-US" dirty="0" smtClean="0">
                <a:ea typeface="+mn-ea"/>
              </a:rPr>
              <a:t> </a:t>
            </a:r>
            <a:r>
              <a:rPr lang="en-US" dirty="0" err="1" smtClean="0">
                <a:ea typeface="+mn-ea"/>
              </a:rPr>
              <a:t>bidang</a:t>
            </a:r>
            <a:r>
              <a:rPr lang="en-US" dirty="0" smtClean="0">
                <a:ea typeface="+mn-ea"/>
              </a:rPr>
              <a:t> </a:t>
            </a:r>
            <a:r>
              <a:rPr lang="en-US" dirty="0" err="1" smtClean="0">
                <a:ea typeface="+mn-ea"/>
              </a:rPr>
              <a:t>teknologi</a:t>
            </a:r>
            <a:r>
              <a:rPr lang="en-US" dirty="0" smtClean="0">
                <a:ea typeface="+mn-ea"/>
              </a:rPr>
              <a:t> </a:t>
            </a:r>
            <a:r>
              <a:rPr lang="en-US" dirty="0" err="1" smtClean="0">
                <a:ea typeface="+mn-ea"/>
              </a:rPr>
              <a:t>informasi</a:t>
            </a:r>
            <a:r>
              <a:rPr lang="en-US" dirty="0" smtClean="0">
                <a:ea typeface="+mn-ea"/>
              </a:rPr>
              <a:t>.</a:t>
            </a:r>
          </a:p>
          <a:p>
            <a:pPr marL="342900" indent="-342900" algn="just" eaLnBrk="1" fontAlgn="auto" hangingPunct="1">
              <a:spcAft>
                <a:spcPts val="0"/>
              </a:spcAft>
              <a:buFont typeface="Wingdings 3"/>
              <a:buChar char=""/>
              <a:defRPr/>
            </a:pPr>
            <a:r>
              <a:rPr lang="en-US" b="1" dirty="0" err="1" smtClean="0">
                <a:ea typeface="+mn-ea"/>
                <a:cs typeface="+mn-cs"/>
              </a:rPr>
              <a:t>Jenis</a:t>
            </a:r>
            <a:r>
              <a:rPr lang="en-US" b="1" dirty="0" smtClean="0">
                <a:ea typeface="+mn-ea"/>
                <a:cs typeface="+mn-cs"/>
              </a:rPr>
              <a:t> </a:t>
            </a:r>
            <a:r>
              <a:rPr lang="en-US" b="1" dirty="0" err="1" smtClean="0">
                <a:ea typeface="+mn-ea"/>
                <a:cs typeface="+mn-cs"/>
              </a:rPr>
              <a:t>Kerugian</a:t>
            </a:r>
            <a:endParaRPr lang="en-US" b="1" dirty="0" smtClean="0">
              <a:ea typeface="+mn-ea"/>
              <a:cs typeface="+mn-cs"/>
            </a:endParaRPr>
          </a:p>
          <a:p>
            <a:pPr marL="598932" lvl="1" indent="-342900" algn="just" eaLnBrk="1" fontAlgn="auto" hangingPunct="1">
              <a:spcBef>
                <a:spcPts val="324"/>
              </a:spcBef>
              <a:spcAft>
                <a:spcPts val="0"/>
              </a:spcAft>
              <a:buFont typeface="Verdana"/>
              <a:buChar char="◦"/>
              <a:defRPr/>
            </a:pPr>
            <a:r>
              <a:rPr lang="en-US" dirty="0" err="1" smtClean="0">
                <a:ea typeface="+mn-ea"/>
              </a:rPr>
              <a:t>Kerugian</a:t>
            </a:r>
            <a:r>
              <a:rPr lang="en-US" dirty="0" smtClean="0">
                <a:ea typeface="+mn-ea"/>
              </a:rPr>
              <a:t> yang </a:t>
            </a:r>
            <a:r>
              <a:rPr lang="en-US" dirty="0" err="1" smtClean="0">
                <a:ea typeface="+mn-ea"/>
              </a:rPr>
              <a:t>ditimbulkan</a:t>
            </a:r>
            <a:r>
              <a:rPr lang="en-US" dirty="0" smtClean="0">
                <a:ea typeface="+mn-ea"/>
              </a:rPr>
              <a:t> </a:t>
            </a:r>
            <a:r>
              <a:rPr lang="en-US" dirty="0" err="1" smtClean="0">
                <a:ea typeface="+mn-ea"/>
              </a:rPr>
              <a:t>lebih</a:t>
            </a:r>
            <a:r>
              <a:rPr lang="en-US" dirty="0" smtClean="0">
                <a:ea typeface="+mn-ea"/>
              </a:rPr>
              <a:t> </a:t>
            </a:r>
            <a:r>
              <a:rPr lang="en-US" dirty="0" err="1" smtClean="0">
                <a:ea typeface="+mn-ea"/>
              </a:rPr>
              <a:t>luas</a:t>
            </a:r>
            <a:r>
              <a:rPr lang="en-US" dirty="0" smtClean="0">
                <a:ea typeface="+mn-ea"/>
              </a:rPr>
              <a:t>, </a:t>
            </a:r>
            <a:r>
              <a:rPr lang="en-US" dirty="0" err="1" smtClean="0">
                <a:ea typeface="+mn-ea"/>
              </a:rPr>
              <a:t>termasuk</a:t>
            </a:r>
            <a:r>
              <a:rPr lang="en-US" dirty="0" smtClean="0">
                <a:ea typeface="+mn-ea"/>
              </a:rPr>
              <a:t> </a:t>
            </a:r>
            <a:r>
              <a:rPr lang="en-US" dirty="0" err="1" smtClean="0">
                <a:ea typeface="+mn-ea"/>
              </a:rPr>
              <a:t>kerugian</a:t>
            </a:r>
            <a:r>
              <a:rPr lang="en-US" dirty="0" smtClean="0">
                <a:ea typeface="+mn-ea"/>
              </a:rPr>
              <a:t> </a:t>
            </a:r>
            <a:r>
              <a:rPr lang="en-US" dirty="0" err="1" smtClean="0">
                <a:ea typeface="+mn-ea"/>
              </a:rPr>
              <a:t>dibidang</a:t>
            </a:r>
            <a:r>
              <a:rPr lang="en-US" dirty="0" smtClean="0">
                <a:ea typeface="+mn-ea"/>
              </a:rPr>
              <a:t> </a:t>
            </a:r>
            <a:r>
              <a:rPr lang="en-US" dirty="0" err="1" smtClean="0">
                <a:ea typeface="+mn-ea"/>
              </a:rPr>
              <a:t>politik</a:t>
            </a:r>
            <a:r>
              <a:rPr lang="en-US" dirty="0" smtClean="0">
                <a:ea typeface="+mn-ea"/>
              </a:rPr>
              <a:t>, </a:t>
            </a:r>
            <a:r>
              <a:rPr lang="en-US" dirty="0" err="1" smtClean="0">
                <a:ea typeface="+mn-ea"/>
              </a:rPr>
              <a:t>ekonomi</a:t>
            </a:r>
            <a:r>
              <a:rPr lang="en-US" dirty="0" smtClean="0">
                <a:ea typeface="+mn-ea"/>
              </a:rPr>
              <a:t>, </a:t>
            </a:r>
            <a:r>
              <a:rPr lang="en-US" dirty="0" err="1" smtClean="0">
                <a:ea typeface="+mn-ea"/>
              </a:rPr>
              <a:t>sosial</a:t>
            </a:r>
            <a:r>
              <a:rPr lang="en-US" dirty="0" smtClean="0">
                <a:ea typeface="+mn-ea"/>
              </a:rPr>
              <a:t> </a:t>
            </a:r>
            <a:r>
              <a:rPr lang="en-US" dirty="0" err="1" smtClean="0">
                <a:ea typeface="+mn-ea"/>
              </a:rPr>
              <a:t>dan</a:t>
            </a:r>
            <a:r>
              <a:rPr lang="en-US" dirty="0" smtClean="0">
                <a:ea typeface="+mn-ea"/>
              </a:rPr>
              <a:t> </a:t>
            </a:r>
            <a:r>
              <a:rPr lang="en-US" dirty="0" err="1" smtClean="0">
                <a:ea typeface="+mn-ea"/>
              </a:rPr>
              <a:t>budaya</a:t>
            </a:r>
            <a:r>
              <a:rPr lang="en-US" dirty="0" smtClean="0">
                <a:ea typeface="+mn-ea"/>
              </a:rPr>
              <a:t>.</a:t>
            </a:r>
          </a:p>
          <a:p>
            <a:pPr marL="365760" indent="-256032" eaLnBrk="1" fontAlgn="auto" hangingPunct="1">
              <a:spcAft>
                <a:spcPts val="0"/>
              </a:spcAft>
              <a:buFont typeface="Wingdings 3"/>
              <a:buChar char=""/>
              <a:defRPr/>
            </a:pPr>
            <a:endParaRPr lang="en-US" dirty="0">
              <a:ea typeface="+mn-ea"/>
              <a:cs typeface="+mn-cs"/>
            </a:endParaRPr>
          </a:p>
        </p:txBody>
      </p:sp>
      <p:sp>
        <p:nvSpPr>
          <p:cNvPr id="18435" name="Date Placeholder 6"/>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43A5A385-6189-8C4E-9840-B9C8C3AD93C6}" type="datetime1">
              <a:rPr lang="en-ID" sz="1000" smtClean="0"/>
              <a:t>11/10/18</a:t>
            </a:fld>
            <a:endParaRPr lang="en-US" sz="1000"/>
          </a:p>
        </p:txBody>
      </p:sp>
      <p:sp>
        <p:nvSpPr>
          <p:cNvPr id="18436" name="Slide Number Placeholder 7"/>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4C3E462B-CCC8-DA4C-8355-85EBAACADD35}" type="slidenum">
              <a:rPr lang="en-US" sz="1000"/>
              <a:pPr eaLnBrk="1" hangingPunct="1"/>
              <a:t>4</a:t>
            </a:fld>
            <a:endParaRPr lang="en-US" sz="1000"/>
          </a:p>
        </p:txBody>
      </p:sp>
      <p:sp>
        <p:nvSpPr>
          <p:cNvPr id="18437" name="Footer Placeholder 8"/>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000" smtClean="0"/>
              <a:t>Faisal Syafar</a:t>
            </a:r>
            <a:endParaRPr lang="en-US" sz="1000"/>
          </a:p>
        </p:txBody>
      </p:sp>
    </p:spTree>
    <p:extLst>
      <p:ext uri="{BB962C8B-B14F-4D97-AF65-F5344CB8AC3E}">
        <p14:creationId xmlns:p14="http://schemas.microsoft.com/office/powerpoint/2010/main" val="3530470727"/>
      </p:ext>
    </p:extLst>
  </p:cSld>
  <p:clrMapOvr>
    <a:masterClrMapping/>
  </p:clrMapOvr>
  <p:transition xmlns:p14="http://schemas.microsoft.com/office/powerpoint/2010/main">
    <p:random/>
  </p:transition>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fld id="{8E6CEB79-5B0C-484B-A5D9-476651D9AE8C}" type="datetime1">
              <a:rPr lang="en-ID" smtClean="0"/>
              <a:t>11/10/18</a:t>
            </a:fld>
            <a:endParaRPr lang="en-US"/>
          </a:p>
        </p:txBody>
      </p:sp>
      <p:sp>
        <p:nvSpPr>
          <p:cNvPr id="5" name="Footer Placeholder 4"/>
          <p:cNvSpPr>
            <a:spLocks noGrp="1"/>
          </p:cNvSpPr>
          <p:nvPr>
            <p:ph type="ftr" sz="quarter" idx="11"/>
          </p:nvPr>
        </p:nvSpPr>
        <p:spPr/>
        <p:txBody>
          <a:bodyPr/>
          <a:lstStyle/>
          <a:p>
            <a:pPr>
              <a:defRPr/>
            </a:pPr>
            <a:r>
              <a:rPr lang="en-US" smtClean="0"/>
              <a:t>Faisal Syafar</a:t>
            </a:r>
            <a:endParaRPr lang="en-US"/>
          </a:p>
        </p:txBody>
      </p:sp>
      <p:sp>
        <p:nvSpPr>
          <p:cNvPr id="6" name="Slide Number Placeholder 5"/>
          <p:cNvSpPr>
            <a:spLocks noGrp="1"/>
          </p:cNvSpPr>
          <p:nvPr>
            <p:ph type="sldNum" sz="quarter" idx="12"/>
          </p:nvPr>
        </p:nvSpPr>
        <p:spPr/>
        <p:txBody>
          <a:bodyPr/>
          <a:lstStyle/>
          <a:p>
            <a:pPr>
              <a:defRPr/>
            </a:pPr>
            <a:fld id="{A9072B1B-AD30-BF4F-9B98-ED7E064EED00}" type="slidenum">
              <a:rPr lang="en-US" smtClean="0"/>
              <a:pPr>
                <a:defRPr/>
              </a:pPr>
              <a:t>40</a:t>
            </a:fld>
            <a:endParaRPr lang="en-US"/>
          </a:p>
        </p:txBody>
      </p:sp>
      <p:pic>
        <p:nvPicPr>
          <p:cNvPr id="69636" name="Picture 1" descr="Screen Shot 2017-11-16 at 19.58.33.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47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90221603"/>
      </p:ext>
    </p:extLst>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fld id="{55F6EBD2-9928-4647-82A5-8C5BFE062008}" type="datetime1">
              <a:rPr lang="en-ID" smtClean="0"/>
              <a:t>11/10/18</a:t>
            </a:fld>
            <a:endParaRPr lang="en-US"/>
          </a:p>
        </p:txBody>
      </p:sp>
      <p:sp>
        <p:nvSpPr>
          <p:cNvPr id="5" name="Footer Placeholder 4"/>
          <p:cNvSpPr>
            <a:spLocks noGrp="1"/>
          </p:cNvSpPr>
          <p:nvPr>
            <p:ph type="ftr" sz="quarter" idx="11"/>
          </p:nvPr>
        </p:nvSpPr>
        <p:spPr/>
        <p:txBody>
          <a:bodyPr/>
          <a:lstStyle/>
          <a:p>
            <a:pPr>
              <a:defRPr/>
            </a:pPr>
            <a:r>
              <a:rPr lang="en-US" smtClean="0"/>
              <a:t>Faisal Syafar</a:t>
            </a:r>
            <a:endParaRPr lang="en-US"/>
          </a:p>
        </p:txBody>
      </p:sp>
      <p:sp>
        <p:nvSpPr>
          <p:cNvPr id="6" name="Slide Number Placeholder 5"/>
          <p:cNvSpPr>
            <a:spLocks noGrp="1"/>
          </p:cNvSpPr>
          <p:nvPr>
            <p:ph type="sldNum" sz="quarter" idx="12"/>
          </p:nvPr>
        </p:nvSpPr>
        <p:spPr/>
        <p:txBody>
          <a:bodyPr/>
          <a:lstStyle/>
          <a:p>
            <a:pPr>
              <a:defRPr/>
            </a:pPr>
            <a:fld id="{FD11DFB1-CF07-3645-91E4-718F38DAC34B}" type="slidenum">
              <a:rPr lang="en-US" smtClean="0"/>
              <a:pPr>
                <a:defRPr/>
              </a:pPr>
              <a:t>41</a:t>
            </a:fld>
            <a:endParaRPr lang="en-US"/>
          </a:p>
        </p:txBody>
      </p:sp>
      <p:pic>
        <p:nvPicPr>
          <p:cNvPr id="70660" name="Picture 1" descr="Screen Shot 2017-11-16 at 19.58.43.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40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06498199"/>
      </p:ext>
    </p:extLst>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fld id="{8F2E3F6F-E7B0-454B-8378-3B54C9E59A40}" type="datetime1">
              <a:rPr lang="en-ID" smtClean="0"/>
              <a:t>11/10/18</a:t>
            </a:fld>
            <a:endParaRPr lang="en-US"/>
          </a:p>
        </p:txBody>
      </p:sp>
      <p:sp>
        <p:nvSpPr>
          <p:cNvPr id="5" name="Footer Placeholder 4"/>
          <p:cNvSpPr>
            <a:spLocks noGrp="1"/>
          </p:cNvSpPr>
          <p:nvPr>
            <p:ph type="ftr" sz="quarter" idx="11"/>
          </p:nvPr>
        </p:nvSpPr>
        <p:spPr/>
        <p:txBody>
          <a:bodyPr/>
          <a:lstStyle/>
          <a:p>
            <a:pPr>
              <a:defRPr/>
            </a:pPr>
            <a:r>
              <a:rPr lang="en-US" smtClean="0"/>
              <a:t>Faisal Syafar</a:t>
            </a:r>
            <a:endParaRPr lang="en-US"/>
          </a:p>
        </p:txBody>
      </p:sp>
      <p:sp>
        <p:nvSpPr>
          <p:cNvPr id="6" name="Slide Number Placeholder 5"/>
          <p:cNvSpPr>
            <a:spLocks noGrp="1"/>
          </p:cNvSpPr>
          <p:nvPr>
            <p:ph type="sldNum" sz="quarter" idx="12"/>
          </p:nvPr>
        </p:nvSpPr>
        <p:spPr/>
        <p:txBody>
          <a:bodyPr/>
          <a:lstStyle/>
          <a:p>
            <a:pPr>
              <a:defRPr/>
            </a:pPr>
            <a:fld id="{BD2D7D8E-046C-6446-A621-E89D5553F21F}" type="slidenum">
              <a:rPr lang="en-US" smtClean="0"/>
              <a:pPr>
                <a:defRPr/>
              </a:pPr>
              <a:t>42</a:t>
            </a:fld>
            <a:endParaRPr lang="en-US"/>
          </a:p>
        </p:txBody>
      </p:sp>
      <p:pic>
        <p:nvPicPr>
          <p:cNvPr id="71684" name="Picture 1" descr="Screen Shot 2017-11-16 at 19.58.51.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47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98883459"/>
      </p:ext>
    </p:extLst>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fld id="{4C300A98-419E-FA45-A2C6-1B98674D6188}" type="datetime1">
              <a:rPr lang="en-ID" smtClean="0"/>
              <a:t>11/10/18</a:t>
            </a:fld>
            <a:endParaRPr lang="en-US"/>
          </a:p>
        </p:txBody>
      </p:sp>
      <p:sp>
        <p:nvSpPr>
          <p:cNvPr id="5" name="Footer Placeholder 4"/>
          <p:cNvSpPr>
            <a:spLocks noGrp="1"/>
          </p:cNvSpPr>
          <p:nvPr>
            <p:ph type="ftr" sz="quarter" idx="11"/>
          </p:nvPr>
        </p:nvSpPr>
        <p:spPr/>
        <p:txBody>
          <a:bodyPr/>
          <a:lstStyle/>
          <a:p>
            <a:pPr>
              <a:defRPr/>
            </a:pPr>
            <a:r>
              <a:rPr lang="en-US" smtClean="0"/>
              <a:t>Faisal Syafar</a:t>
            </a:r>
            <a:endParaRPr lang="en-US"/>
          </a:p>
        </p:txBody>
      </p:sp>
      <p:sp>
        <p:nvSpPr>
          <p:cNvPr id="6" name="Slide Number Placeholder 5"/>
          <p:cNvSpPr>
            <a:spLocks noGrp="1"/>
          </p:cNvSpPr>
          <p:nvPr>
            <p:ph type="sldNum" sz="quarter" idx="12"/>
          </p:nvPr>
        </p:nvSpPr>
        <p:spPr/>
        <p:txBody>
          <a:bodyPr/>
          <a:lstStyle/>
          <a:p>
            <a:pPr>
              <a:defRPr/>
            </a:pPr>
            <a:fld id="{AAC18A72-713C-7649-A3EF-0B0162F86914}" type="slidenum">
              <a:rPr lang="en-US" smtClean="0"/>
              <a:pPr>
                <a:defRPr/>
              </a:pPr>
              <a:t>43</a:t>
            </a:fld>
            <a:endParaRPr lang="en-US"/>
          </a:p>
        </p:txBody>
      </p:sp>
      <p:pic>
        <p:nvPicPr>
          <p:cNvPr id="72708" name="Picture 1" descr="Screen Shot 2017-11-16 at 20.06.49.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761999"/>
            <a:ext cx="9144000" cy="5638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08919949"/>
      </p:ext>
    </p:extLst>
  </p:cSld>
  <p:clrMapOvr>
    <a:masterClrMapping/>
  </p:clrMapOvr>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fld id="{12D60DF1-D082-FC46-AC92-72DC14938011}" type="datetime1">
              <a:rPr lang="en-ID" smtClean="0"/>
              <a:t>11/10/18</a:t>
            </a:fld>
            <a:endParaRPr lang="en-US"/>
          </a:p>
        </p:txBody>
      </p:sp>
      <p:sp>
        <p:nvSpPr>
          <p:cNvPr id="5" name="Footer Placeholder 4"/>
          <p:cNvSpPr>
            <a:spLocks noGrp="1"/>
          </p:cNvSpPr>
          <p:nvPr>
            <p:ph type="ftr" sz="quarter" idx="11"/>
          </p:nvPr>
        </p:nvSpPr>
        <p:spPr/>
        <p:txBody>
          <a:bodyPr/>
          <a:lstStyle/>
          <a:p>
            <a:pPr>
              <a:defRPr/>
            </a:pPr>
            <a:r>
              <a:rPr lang="en-US" smtClean="0"/>
              <a:t>Faisal Syafar</a:t>
            </a:r>
            <a:endParaRPr lang="en-US"/>
          </a:p>
        </p:txBody>
      </p:sp>
      <p:sp>
        <p:nvSpPr>
          <p:cNvPr id="6" name="Slide Number Placeholder 5"/>
          <p:cNvSpPr>
            <a:spLocks noGrp="1"/>
          </p:cNvSpPr>
          <p:nvPr>
            <p:ph type="sldNum" sz="quarter" idx="12"/>
          </p:nvPr>
        </p:nvSpPr>
        <p:spPr/>
        <p:txBody>
          <a:bodyPr/>
          <a:lstStyle/>
          <a:p>
            <a:pPr>
              <a:defRPr/>
            </a:pPr>
            <a:fld id="{FD72C75A-1170-7D44-9010-5B48522744C5}" type="slidenum">
              <a:rPr lang="en-US" smtClean="0"/>
              <a:pPr>
                <a:defRPr/>
              </a:pPr>
              <a:t>44</a:t>
            </a:fld>
            <a:endParaRPr lang="en-US"/>
          </a:p>
        </p:txBody>
      </p:sp>
      <p:pic>
        <p:nvPicPr>
          <p:cNvPr id="73732" name="Picture 1" descr="Screen Shot 2017-11-16 at 20.00.41.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762000"/>
            <a:ext cx="9144000" cy="571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85655962"/>
      </p:ext>
    </p:extLst>
  </p:cSld>
  <p:clrMapOvr>
    <a:masterClrMapping/>
  </p:clrMapOvr>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fld id="{6A72D24A-F79B-4145-95B9-931208B07E23}" type="datetime1">
              <a:rPr lang="en-ID" smtClean="0"/>
              <a:t>11/10/18</a:t>
            </a:fld>
            <a:endParaRPr lang="en-US"/>
          </a:p>
        </p:txBody>
      </p:sp>
      <p:sp>
        <p:nvSpPr>
          <p:cNvPr id="5" name="Footer Placeholder 4"/>
          <p:cNvSpPr>
            <a:spLocks noGrp="1"/>
          </p:cNvSpPr>
          <p:nvPr>
            <p:ph type="ftr" sz="quarter" idx="11"/>
          </p:nvPr>
        </p:nvSpPr>
        <p:spPr/>
        <p:txBody>
          <a:bodyPr/>
          <a:lstStyle/>
          <a:p>
            <a:pPr>
              <a:defRPr/>
            </a:pPr>
            <a:r>
              <a:rPr lang="en-US" smtClean="0"/>
              <a:t>Faisal Syafar</a:t>
            </a:r>
            <a:endParaRPr lang="en-US"/>
          </a:p>
        </p:txBody>
      </p:sp>
      <p:sp>
        <p:nvSpPr>
          <p:cNvPr id="6" name="Slide Number Placeholder 5"/>
          <p:cNvSpPr>
            <a:spLocks noGrp="1"/>
          </p:cNvSpPr>
          <p:nvPr>
            <p:ph type="sldNum" sz="quarter" idx="12"/>
          </p:nvPr>
        </p:nvSpPr>
        <p:spPr/>
        <p:txBody>
          <a:bodyPr/>
          <a:lstStyle/>
          <a:p>
            <a:pPr>
              <a:defRPr/>
            </a:pPr>
            <a:fld id="{75138DCD-E096-E14F-A515-2C55B715F8CE}" type="slidenum">
              <a:rPr lang="en-US" smtClean="0"/>
              <a:pPr>
                <a:defRPr/>
              </a:pPr>
              <a:t>45</a:t>
            </a:fld>
            <a:endParaRPr lang="en-US"/>
          </a:p>
        </p:txBody>
      </p:sp>
      <p:pic>
        <p:nvPicPr>
          <p:cNvPr id="74756" name="Picture 1" descr="Screen Shot 2017-11-16 at 20.00.48.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33338"/>
            <a:ext cx="9144000" cy="6443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34766718"/>
      </p:ext>
    </p:extLst>
  </p:cSld>
  <p:clrMapOvr>
    <a:masterClrMapping/>
  </p:clrMapOvr>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fld id="{29D38730-49DC-5E4C-AB3B-7F7107829F2B}" type="datetime1">
              <a:rPr lang="en-ID" smtClean="0"/>
              <a:t>11/10/18</a:t>
            </a:fld>
            <a:endParaRPr lang="en-US"/>
          </a:p>
        </p:txBody>
      </p:sp>
      <p:sp>
        <p:nvSpPr>
          <p:cNvPr id="5" name="Footer Placeholder 4"/>
          <p:cNvSpPr>
            <a:spLocks noGrp="1"/>
          </p:cNvSpPr>
          <p:nvPr>
            <p:ph type="ftr" sz="quarter" idx="11"/>
          </p:nvPr>
        </p:nvSpPr>
        <p:spPr/>
        <p:txBody>
          <a:bodyPr/>
          <a:lstStyle/>
          <a:p>
            <a:pPr>
              <a:defRPr/>
            </a:pPr>
            <a:r>
              <a:rPr lang="en-US" smtClean="0"/>
              <a:t>Faisal Syafar</a:t>
            </a:r>
            <a:endParaRPr lang="en-US"/>
          </a:p>
        </p:txBody>
      </p:sp>
      <p:sp>
        <p:nvSpPr>
          <p:cNvPr id="6" name="Slide Number Placeholder 5"/>
          <p:cNvSpPr>
            <a:spLocks noGrp="1"/>
          </p:cNvSpPr>
          <p:nvPr>
            <p:ph type="sldNum" sz="quarter" idx="12"/>
          </p:nvPr>
        </p:nvSpPr>
        <p:spPr/>
        <p:txBody>
          <a:bodyPr/>
          <a:lstStyle/>
          <a:p>
            <a:pPr>
              <a:defRPr/>
            </a:pPr>
            <a:fld id="{ED8C0C50-178F-A646-A597-D0BA9E4D3C2A}" type="slidenum">
              <a:rPr lang="en-US" smtClean="0"/>
              <a:pPr>
                <a:defRPr/>
              </a:pPr>
              <a:t>46</a:t>
            </a:fld>
            <a:endParaRPr lang="en-US"/>
          </a:p>
        </p:txBody>
      </p:sp>
      <p:pic>
        <p:nvPicPr>
          <p:cNvPr id="75780" name="Picture 2" descr="Screen Shot 2017-11-16 at 19.59.00.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4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06179396"/>
      </p:ext>
    </p:extLst>
  </p:cSld>
  <p:clrMapOvr>
    <a:masterClrMapping/>
  </p:clrMapOvr>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fld id="{9DD35847-3980-A34A-BAC8-C80C116252FA}" type="datetime1">
              <a:rPr lang="en-ID" smtClean="0"/>
              <a:t>11/10/18</a:t>
            </a:fld>
            <a:endParaRPr lang="en-US"/>
          </a:p>
        </p:txBody>
      </p:sp>
      <p:sp>
        <p:nvSpPr>
          <p:cNvPr id="5" name="Footer Placeholder 4"/>
          <p:cNvSpPr>
            <a:spLocks noGrp="1"/>
          </p:cNvSpPr>
          <p:nvPr>
            <p:ph type="ftr" sz="quarter" idx="11"/>
          </p:nvPr>
        </p:nvSpPr>
        <p:spPr/>
        <p:txBody>
          <a:bodyPr/>
          <a:lstStyle/>
          <a:p>
            <a:pPr>
              <a:defRPr/>
            </a:pPr>
            <a:r>
              <a:rPr lang="en-US" smtClean="0"/>
              <a:t>Faisal Syafar</a:t>
            </a:r>
            <a:endParaRPr lang="en-US"/>
          </a:p>
        </p:txBody>
      </p:sp>
      <p:sp>
        <p:nvSpPr>
          <p:cNvPr id="6" name="Slide Number Placeholder 5"/>
          <p:cNvSpPr>
            <a:spLocks noGrp="1"/>
          </p:cNvSpPr>
          <p:nvPr>
            <p:ph type="sldNum" sz="quarter" idx="12"/>
          </p:nvPr>
        </p:nvSpPr>
        <p:spPr/>
        <p:txBody>
          <a:bodyPr/>
          <a:lstStyle/>
          <a:p>
            <a:pPr>
              <a:defRPr/>
            </a:pPr>
            <a:fld id="{EFBE46F0-0420-6942-A8F5-C5BD4D0F186E}" type="slidenum">
              <a:rPr lang="en-US" smtClean="0"/>
              <a:pPr>
                <a:defRPr/>
              </a:pPr>
              <a:t>47</a:t>
            </a:fld>
            <a:endParaRPr lang="en-US"/>
          </a:p>
        </p:txBody>
      </p:sp>
      <p:pic>
        <p:nvPicPr>
          <p:cNvPr id="76804" name="Picture 1" descr="Screen Shot 2017-11-16 at 20.01.48.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23813"/>
            <a:ext cx="9144000" cy="6376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20777071"/>
      </p:ext>
    </p:extLst>
  </p:cSld>
  <p:clrMapOvr>
    <a:masterClrMapping/>
  </p:clrMapOvr>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fld id="{D3DE4DB7-54EE-014F-ABF2-79776ABA4D2D}" type="datetime1">
              <a:rPr lang="en-ID" smtClean="0"/>
              <a:t>11/10/18</a:t>
            </a:fld>
            <a:endParaRPr lang="en-US"/>
          </a:p>
        </p:txBody>
      </p:sp>
      <p:sp>
        <p:nvSpPr>
          <p:cNvPr id="5" name="Footer Placeholder 4"/>
          <p:cNvSpPr>
            <a:spLocks noGrp="1"/>
          </p:cNvSpPr>
          <p:nvPr>
            <p:ph type="ftr" sz="quarter" idx="11"/>
          </p:nvPr>
        </p:nvSpPr>
        <p:spPr/>
        <p:txBody>
          <a:bodyPr/>
          <a:lstStyle/>
          <a:p>
            <a:pPr>
              <a:defRPr/>
            </a:pPr>
            <a:r>
              <a:rPr lang="en-US" smtClean="0"/>
              <a:t>Faisal Syafar</a:t>
            </a:r>
            <a:endParaRPr lang="en-US"/>
          </a:p>
        </p:txBody>
      </p:sp>
      <p:sp>
        <p:nvSpPr>
          <p:cNvPr id="6" name="Slide Number Placeholder 5"/>
          <p:cNvSpPr>
            <a:spLocks noGrp="1"/>
          </p:cNvSpPr>
          <p:nvPr>
            <p:ph type="sldNum" sz="quarter" idx="12"/>
          </p:nvPr>
        </p:nvSpPr>
        <p:spPr/>
        <p:txBody>
          <a:bodyPr/>
          <a:lstStyle/>
          <a:p>
            <a:pPr>
              <a:defRPr/>
            </a:pPr>
            <a:fld id="{97C307F1-0D51-174C-8FBC-6569617E4F80}" type="slidenum">
              <a:rPr lang="en-US" smtClean="0"/>
              <a:pPr>
                <a:defRPr/>
              </a:pPr>
              <a:t>48</a:t>
            </a:fld>
            <a:endParaRPr lang="en-US"/>
          </a:p>
        </p:txBody>
      </p:sp>
      <p:pic>
        <p:nvPicPr>
          <p:cNvPr id="77828" name="Picture 1" descr="Screen Shot 2017-11-16 at 19.59.08.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7938"/>
            <a:ext cx="9144000" cy="6469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22956080"/>
      </p:ext>
    </p:extLst>
  </p:cSld>
  <p:clrMapOvr>
    <a:masterClrMapping/>
  </p:clrMapOvr>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fld id="{9D851B9D-FF16-1940-99D0-8CD2D92297E1}" type="datetime1">
              <a:rPr lang="en-ID" smtClean="0"/>
              <a:t>11/10/18</a:t>
            </a:fld>
            <a:endParaRPr lang="en-US"/>
          </a:p>
        </p:txBody>
      </p:sp>
      <p:sp>
        <p:nvSpPr>
          <p:cNvPr id="5" name="Footer Placeholder 4"/>
          <p:cNvSpPr>
            <a:spLocks noGrp="1"/>
          </p:cNvSpPr>
          <p:nvPr>
            <p:ph type="ftr" sz="quarter" idx="11"/>
          </p:nvPr>
        </p:nvSpPr>
        <p:spPr/>
        <p:txBody>
          <a:bodyPr/>
          <a:lstStyle/>
          <a:p>
            <a:pPr>
              <a:defRPr/>
            </a:pPr>
            <a:r>
              <a:rPr lang="en-US" smtClean="0"/>
              <a:t>Faisal Syafar</a:t>
            </a:r>
            <a:endParaRPr lang="en-US"/>
          </a:p>
        </p:txBody>
      </p:sp>
      <p:sp>
        <p:nvSpPr>
          <p:cNvPr id="6" name="Slide Number Placeholder 5"/>
          <p:cNvSpPr>
            <a:spLocks noGrp="1"/>
          </p:cNvSpPr>
          <p:nvPr>
            <p:ph type="sldNum" sz="quarter" idx="12"/>
          </p:nvPr>
        </p:nvSpPr>
        <p:spPr/>
        <p:txBody>
          <a:bodyPr/>
          <a:lstStyle/>
          <a:p>
            <a:pPr>
              <a:defRPr/>
            </a:pPr>
            <a:fld id="{4EBBDF27-A112-F441-BF9C-CC511AACD96A}" type="slidenum">
              <a:rPr lang="en-US" smtClean="0"/>
              <a:pPr>
                <a:defRPr/>
              </a:pPr>
              <a:t>49</a:t>
            </a:fld>
            <a:endParaRPr lang="en-US"/>
          </a:p>
        </p:txBody>
      </p:sp>
      <p:pic>
        <p:nvPicPr>
          <p:cNvPr id="78852" name="Picture 1" descr="Screen Shot 2017-11-16 at 19.59.15.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96838"/>
            <a:ext cx="9144000" cy="6380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22598643"/>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1295400" y="0"/>
            <a:ext cx="7010400" cy="914400"/>
          </a:xfrm>
        </p:spPr>
        <p:txBody>
          <a:bodyPr/>
          <a:lstStyle/>
          <a:p>
            <a:pPr algn="ctr" eaLnBrk="1" fontAlgn="auto" hangingPunct="1">
              <a:spcAft>
                <a:spcPts val="0"/>
              </a:spcAft>
              <a:defRPr/>
            </a:pPr>
            <a:r>
              <a:rPr lang="en-US" dirty="0" err="1" smtClean="0">
                <a:ea typeface="+mj-ea"/>
                <a:cs typeface="+mj-cs"/>
              </a:rPr>
              <a:t>Kejahatan</a:t>
            </a:r>
            <a:r>
              <a:rPr lang="en-US" dirty="0" smtClean="0">
                <a:ea typeface="+mj-ea"/>
                <a:cs typeface="+mj-cs"/>
              </a:rPr>
              <a:t> </a:t>
            </a:r>
            <a:r>
              <a:rPr lang="en-US" dirty="0" err="1" smtClean="0">
                <a:ea typeface="+mj-ea"/>
                <a:cs typeface="+mj-cs"/>
              </a:rPr>
              <a:t>Bidang</a:t>
            </a:r>
            <a:r>
              <a:rPr lang="en-US" dirty="0" smtClean="0">
                <a:ea typeface="+mj-ea"/>
                <a:cs typeface="+mj-cs"/>
              </a:rPr>
              <a:t> TI</a:t>
            </a:r>
            <a:endParaRPr lang="en-US" dirty="0">
              <a:ea typeface="+mj-ea"/>
              <a:cs typeface="+mj-cs"/>
            </a:endParaRPr>
          </a:p>
        </p:txBody>
      </p:sp>
      <p:sp>
        <p:nvSpPr>
          <p:cNvPr id="10" name="Content Placeholder 9"/>
          <p:cNvSpPr>
            <a:spLocks noGrp="1"/>
          </p:cNvSpPr>
          <p:nvPr>
            <p:ph idx="1"/>
          </p:nvPr>
        </p:nvSpPr>
        <p:spPr>
          <a:xfrm>
            <a:off x="457200" y="1447800"/>
            <a:ext cx="8229600" cy="4572000"/>
          </a:xfrm>
        </p:spPr>
        <p:txBody>
          <a:bodyPr>
            <a:normAutofit/>
          </a:bodyPr>
          <a:lstStyle/>
          <a:p>
            <a:pPr marL="342900" indent="-342900" algn="just" eaLnBrk="1" fontAlgn="auto" hangingPunct="1">
              <a:spcAft>
                <a:spcPts val="0"/>
              </a:spcAft>
              <a:buFont typeface="Wingdings 3"/>
              <a:buChar char=""/>
              <a:defRPr/>
            </a:pPr>
            <a:r>
              <a:rPr lang="en-US" dirty="0" err="1" smtClean="0">
                <a:ea typeface="+mn-ea"/>
                <a:cs typeface="+mn-cs"/>
              </a:rPr>
              <a:t>Menurut</a:t>
            </a:r>
            <a:r>
              <a:rPr lang="en-US" dirty="0" smtClean="0">
                <a:ea typeface="+mn-ea"/>
                <a:cs typeface="+mn-cs"/>
              </a:rPr>
              <a:t> </a:t>
            </a:r>
            <a:r>
              <a:rPr lang="en-US" dirty="0" err="1" smtClean="0">
                <a:ea typeface="+mn-ea"/>
                <a:cs typeface="+mn-cs"/>
              </a:rPr>
              <a:t>Heru</a:t>
            </a:r>
            <a:r>
              <a:rPr lang="en-US" dirty="0" smtClean="0">
                <a:ea typeface="+mn-ea"/>
                <a:cs typeface="+mn-cs"/>
              </a:rPr>
              <a:t> </a:t>
            </a:r>
            <a:r>
              <a:rPr lang="en-US" dirty="0" err="1" smtClean="0">
                <a:ea typeface="+mn-ea"/>
                <a:cs typeface="+mn-cs"/>
              </a:rPr>
              <a:t>Sutadi</a:t>
            </a:r>
            <a:r>
              <a:rPr lang="en-US" dirty="0" smtClean="0">
                <a:ea typeface="+mn-ea"/>
                <a:cs typeface="+mn-cs"/>
              </a:rPr>
              <a:t>, 2003 </a:t>
            </a:r>
            <a:r>
              <a:rPr lang="en-US" dirty="0" err="1" smtClean="0">
                <a:ea typeface="+mn-ea"/>
                <a:cs typeface="+mn-cs"/>
              </a:rPr>
              <a:t>digolongkan</a:t>
            </a:r>
            <a:r>
              <a:rPr lang="en-US" dirty="0" smtClean="0">
                <a:ea typeface="+mn-ea"/>
                <a:cs typeface="+mn-cs"/>
              </a:rPr>
              <a:t> </a:t>
            </a:r>
            <a:r>
              <a:rPr lang="en-US" dirty="0" err="1" smtClean="0">
                <a:ea typeface="+mn-ea"/>
                <a:cs typeface="+mn-cs"/>
              </a:rPr>
              <a:t>menjadi</a:t>
            </a:r>
            <a:r>
              <a:rPr lang="en-US" dirty="0" smtClean="0">
                <a:ea typeface="+mn-ea"/>
                <a:cs typeface="+mn-cs"/>
              </a:rPr>
              <a:t> </a:t>
            </a:r>
            <a:r>
              <a:rPr lang="en-US" dirty="0" err="1" smtClean="0">
                <a:ea typeface="+mn-ea"/>
                <a:cs typeface="+mn-cs"/>
              </a:rPr>
              <a:t>dua</a:t>
            </a:r>
            <a:r>
              <a:rPr lang="en-US" dirty="0" smtClean="0">
                <a:ea typeface="+mn-ea"/>
                <a:cs typeface="+mn-cs"/>
              </a:rPr>
              <a:t> </a:t>
            </a:r>
            <a:r>
              <a:rPr lang="en-US" dirty="0" err="1" smtClean="0">
                <a:ea typeface="+mn-ea"/>
                <a:cs typeface="+mn-cs"/>
              </a:rPr>
              <a:t>bagian</a:t>
            </a:r>
            <a:r>
              <a:rPr lang="en-US" dirty="0" smtClean="0">
                <a:ea typeface="+mn-ea"/>
                <a:cs typeface="+mn-cs"/>
              </a:rPr>
              <a:t>, </a:t>
            </a:r>
            <a:r>
              <a:rPr lang="en-US" dirty="0" err="1" smtClean="0">
                <a:ea typeface="+mn-ea"/>
                <a:cs typeface="+mn-cs"/>
              </a:rPr>
              <a:t>yaitu</a:t>
            </a:r>
            <a:r>
              <a:rPr lang="en-US" dirty="0" smtClean="0">
                <a:ea typeface="+mn-ea"/>
                <a:cs typeface="+mn-cs"/>
              </a:rPr>
              <a:t> :</a:t>
            </a:r>
          </a:p>
          <a:p>
            <a:pPr marL="598932" lvl="1" indent="-342900" algn="just" eaLnBrk="1" fontAlgn="auto" hangingPunct="1">
              <a:spcBef>
                <a:spcPts val="324"/>
              </a:spcBef>
              <a:spcAft>
                <a:spcPts val="0"/>
              </a:spcAft>
              <a:buFont typeface="Verdana"/>
              <a:buChar char="◦"/>
              <a:defRPr/>
            </a:pPr>
            <a:r>
              <a:rPr lang="en-US" dirty="0" err="1" smtClean="0">
                <a:ea typeface="+mn-ea"/>
              </a:rPr>
              <a:t>Kejahatan</a:t>
            </a:r>
            <a:r>
              <a:rPr lang="en-US" dirty="0" smtClean="0">
                <a:ea typeface="+mn-ea"/>
              </a:rPr>
              <a:t> yang </a:t>
            </a:r>
            <a:r>
              <a:rPr lang="en-US" dirty="0" err="1" smtClean="0">
                <a:ea typeface="+mn-ea"/>
              </a:rPr>
              <a:t>menggunakan</a:t>
            </a:r>
            <a:r>
              <a:rPr lang="en-US" dirty="0" smtClean="0">
                <a:ea typeface="+mn-ea"/>
              </a:rPr>
              <a:t> TI </a:t>
            </a:r>
            <a:r>
              <a:rPr lang="en-US" dirty="0" err="1" smtClean="0">
                <a:ea typeface="+mn-ea"/>
              </a:rPr>
              <a:t>sebagai</a:t>
            </a:r>
            <a:r>
              <a:rPr lang="en-US" dirty="0" smtClean="0">
                <a:ea typeface="+mn-ea"/>
              </a:rPr>
              <a:t> </a:t>
            </a:r>
            <a:r>
              <a:rPr lang="en-US" b="1" dirty="0" err="1" smtClean="0">
                <a:solidFill>
                  <a:srgbClr val="C00000"/>
                </a:solidFill>
                <a:ea typeface="+mn-ea"/>
              </a:rPr>
              <a:t>FASILITAS</a:t>
            </a:r>
            <a:endParaRPr lang="en-US" b="1" dirty="0" smtClean="0">
              <a:solidFill>
                <a:srgbClr val="C00000"/>
              </a:solidFill>
              <a:ea typeface="+mn-ea"/>
            </a:endParaRPr>
          </a:p>
          <a:p>
            <a:pPr marL="836676" lvl="2" indent="-342900" algn="just" eaLnBrk="1" fontAlgn="auto" hangingPunct="1">
              <a:spcAft>
                <a:spcPts val="0"/>
              </a:spcAft>
              <a:buFont typeface="Wingdings 2"/>
              <a:buChar char=""/>
              <a:defRPr/>
            </a:pPr>
            <a:r>
              <a:rPr lang="en-US" dirty="0" err="1" smtClean="0">
                <a:ea typeface="+mn-ea"/>
              </a:rPr>
              <a:t>Contoh</a:t>
            </a:r>
            <a:r>
              <a:rPr lang="en-US" dirty="0" smtClean="0">
                <a:ea typeface="+mn-ea"/>
              </a:rPr>
              <a:t> : </a:t>
            </a:r>
            <a:r>
              <a:rPr lang="en-US" dirty="0" err="1" smtClean="0">
                <a:ea typeface="+mn-ea"/>
              </a:rPr>
              <a:t>pembajakan</a:t>
            </a:r>
            <a:r>
              <a:rPr lang="en-US" dirty="0" smtClean="0">
                <a:ea typeface="+mn-ea"/>
              </a:rPr>
              <a:t>, </a:t>
            </a:r>
            <a:r>
              <a:rPr lang="en-US" dirty="0" err="1" smtClean="0">
                <a:ea typeface="+mn-ea"/>
              </a:rPr>
              <a:t>pornografi</a:t>
            </a:r>
            <a:r>
              <a:rPr lang="en-US" dirty="0" smtClean="0">
                <a:ea typeface="+mn-ea"/>
              </a:rPr>
              <a:t>, </a:t>
            </a:r>
            <a:r>
              <a:rPr lang="en-US" dirty="0" err="1" smtClean="0">
                <a:ea typeface="+mn-ea"/>
              </a:rPr>
              <a:t>pemalsuan</a:t>
            </a:r>
            <a:r>
              <a:rPr lang="en-US" dirty="0" smtClean="0">
                <a:ea typeface="+mn-ea"/>
              </a:rPr>
              <a:t> </a:t>
            </a:r>
            <a:r>
              <a:rPr lang="en-US" dirty="0" err="1" smtClean="0">
                <a:ea typeface="+mn-ea"/>
              </a:rPr>
              <a:t>dan</a:t>
            </a:r>
            <a:r>
              <a:rPr lang="en-US" dirty="0" smtClean="0">
                <a:ea typeface="+mn-ea"/>
              </a:rPr>
              <a:t> </a:t>
            </a:r>
            <a:r>
              <a:rPr lang="en-US" dirty="0" err="1" smtClean="0">
                <a:ea typeface="+mn-ea"/>
              </a:rPr>
              <a:t>pencurian</a:t>
            </a:r>
            <a:r>
              <a:rPr lang="en-US" dirty="0" smtClean="0">
                <a:ea typeface="+mn-ea"/>
              </a:rPr>
              <a:t> </a:t>
            </a:r>
            <a:r>
              <a:rPr lang="en-US" dirty="0" err="1" smtClean="0">
                <a:ea typeface="+mn-ea"/>
              </a:rPr>
              <a:t>kartu</a:t>
            </a:r>
            <a:r>
              <a:rPr lang="en-US" dirty="0" smtClean="0">
                <a:ea typeface="+mn-ea"/>
              </a:rPr>
              <a:t> </a:t>
            </a:r>
            <a:r>
              <a:rPr lang="en-US" dirty="0" err="1" smtClean="0">
                <a:ea typeface="+mn-ea"/>
              </a:rPr>
              <a:t>kredit</a:t>
            </a:r>
            <a:r>
              <a:rPr lang="en-US" dirty="0" smtClean="0">
                <a:ea typeface="+mn-ea"/>
              </a:rPr>
              <a:t>, </a:t>
            </a:r>
            <a:r>
              <a:rPr lang="en-US" dirty="0" err="1" smtClean="0">
                <a:ea typeface="+mn-ea"/>
              </a:rPr>
              <a:t>penipuan</a:t>
            </a:r>
            <a:r>
              <a:rPr lang="en-US" dirty="0" smtClean="0">
                <a:ea typeface="+mn-ea"/>
              </a:rPr>
              <a:t> </a:t>
            </a:r>
            <a:r>
              <a:rPr lang="en-US" dirty="0" err="1" smtClean="0">
                <a:ea typeface="+mn-ea"/>
              </a:rPr>
              <a:t>lewat</a:t>
            </a:r>
            <a:r>
              <a:rPr lang="en-US" dirty="0" smtClean="0">
                <a:ea typeface="+mn-ea"/>
              </a:rPr>
              <a:t> e-mail, </a:t>
            </a:r>
            <a:r>
              <a:rPr lang="en-US" dirty="0" err="1" smtClean="0">
                <a:ea typeface="+mn-ea"/>
              </a:rPr>
              <a:t>penipuan</a:t>
            </a:r>
            <a:r>
              <a:rPr lang="en-US" dirty="0" smtClean="0">
                <a:ea typeface="+mn-ea"/>
              </a:rPr>
              <a:t> </a:t>
            </a:r>
            <a:r>
              <a:rPr lang="en-US" dirty="0" err="1" smtClean="0">
                <a:ea typeface="+mn-ea"/>
              </a:rPr>
              <a:t>dan</a:t>
            </a:r>
            <a:r>
              <a:rPr lang="en-US" dirty="0" smtClean="0">
                <a:ea typeface="+mn-ea"/>
              </a:rPr>
              <a:t> </a:t>
            </a:r>
            <a:r>
              <a:rPr lang="en-US" dirty="0" err="1" smtClean="0">
                <a:ea typeface="+mn-ea"/>
              </a:rPr>
              <a:t>pembobolan</a:t>
            </a:r>
            <a:r>
              <a:rPr lang="en-US" dirty="0" smtClean="0">
                <a:ea typeface="+mn-ea"/>
              </a:rPr>
              <a:t> </a:t>
            </a:r>
            <a:r>
              <a:rPr lang="en-US" dirty="0" err="1" smtClean="0">
                <a:ea typeface="+mn-ea"/>
              </a:rPr>
              <a:t>rekening</a:t>
            </a:r>
            <a:r>
              <a:rPr lang="en-US" dirty="0" smtClean="0">
                <a:ea typeface="+mn-ea"/>
              </a:rPr>
              <a:t> bank, </a:t>
            </a:r>
            <a:r>
              <a:rPr lang="en-US" dirty="0" err="1" smtClean="0">
                <a:ea typeface="+mn-ea"/>
              </a:rPr>
              <a:t>perjudian</a:t>
            </a:r>
            <a:r>
              <a:rPr lang="en-US" dirty="0" smtClean="0">
                <a:ea typeface="+mn-ea"/>
              </a:rPr>
              <a:t> online, </a:t>
            </a:r>
            <a:r>
              <a:rPr lang="en-US" dirty="0" err="1" smtClean="0">
                <a:ea typeface="+mn-ea"/>
              </a:rPr>
              <a:t>terorisme</a:t>
            </a:r>
            <a:r>
              <a:rPr lang="en-US" dirty="0" smtClean="0">
                <a:ea typeface="+mn-ea"/>
              </a:rPr>
              <a:t>, </a:t>
            </a:r>
            <a:r>
              <a:rPr lang="en-US" dirty="0" err="1" smtClean="0">
                <a:ea typeface="+mn-ea"/>
              </a:rPr>
              <a:t>situs</a:t>
            </a:r>
            <a:r>
              <a:rPr lang="en-US" dirty="0" smtClean="0">
                <a:ea typeface="+mn-ea"/>
              </a:rPr>
              <a:t> </a:t>
            </a:r>
            <a:r>
              <a:rPr lang="en-US" dirty="0" err="1" smtClean="0">
                <a:ea typeface="+mn-ea"/>
              </a:rPr>
              <a:t>sesat</a:t>
            </a:r>
            <a:r>
              <a:rPr lang="en-US" dirty="0" smtClean="0">
                <a:ea typeface="+mn-ea"/>
              </a:rPr>
              <a:t>, </a:t>
            </a:r>
            <a:r>
              <a:rPr lang="en-US" dirty="0" err="1" smtClean="0">
                <a:ea typeface="+mn-ea"/>
              </a:rPr>
              <a:t>Isu</a:t>
            </a:r>
            <a:r>
              <a:rPr lang="en-US" dirty="0" smtClean="0">
                <a:ea typeface="+mn-ea"/>
              </a:rPr>
              <a:t> SARA </a:t>
            </a:r>
            <a:r>
              <a:rPr lang="en-US" dirty="0" err="1" smtClean="0">
                <a:ea typeface="+mn-ea"/>
              </a:rPr>
              <a:t>dll</a:t>
            </a:r>
            <a:endParaRPr lang="en-US" dirty="0" smtClean="0">
              <a:ea typeface="+mn-ea"/>
            </a:endParaRPr>
          </a:p>
          <a:p>
            <a:pPr marL="598932" lvl="1" indent="-342900" algn="just" eaLnBrk="1" fontAlgn="auto" hangingPunct="1">
              <a:spcBef>
                <a:spcPts val="324"/>
              </a:spcBef>
              <a:spcAft>
                <a:spcPts val="0"/>
              </a:spcAft>
              <a:buFont typeface="Verdana"/>
              <a:buChar char="◦"/>
              <a:defRPr/>
            </a:pPr>
            <a:r>
              <a:rPr lang="en-US" dirty="0" err="1" smtClean="0">
                <a:ea typeface="+mn-ea"/>
              </a:rPr>
              <a:t>Kejahatan</a:t>
            </a:r>
            <a:r>
              <a:rPr lang="en-US" dirty="0" smtClean="0">
                <a:ea typeface="+mn-ea"/>
              </a:rPr>
              <a:t> yang </a:t>
            </a:r>
            <a:r>
              <a:rPr lang="en-US" dirty="0" err="1" smtClean="0">
                <a:ea typeface="+mn-ea"/>
              </a:rPr>
              <a:t>menjadikan</a:t>
            </a:r>
            <a:r>
              <a:rPr lang="en-US" dirty="0" smtClean="0">
                <a:ea typeface="+mn-ea"/>
              </a:rPr>
              <a:t> </a:t>
            </a:r>
            <a:r>
              <a:rPr lang="en-US" dirty="0" err="1" smtClean="0">
                <a:ea typeface="+mn-ea"/>
              </a:rPr>
              <a:t>sistem</a:t>
            </a:r>
            <a:r>
              <a:rPr lang="en-US" dirty="0" smtClean="0">
                <a:ea typeface="+mn-ea"/>
              </a:rPr>
              <a:t> </a:t>
            </a:r>
            <a:r>
              <a:rPr lang="id-ID" dirty="0" smtClean="0">
                <a:ea typeface="+mn-ea"/>
              </a:rPr>
              <a:t>dan </a:t>
            </a:r>
            <a:r>
              <a:rPr lang="en-US" dirty="0" err="1" smtClean="0">
                <a:ea typeface="+mn-ea"/>
              </a:rPr>
              <a:t>fasilitas</a:t>
            </a:r>
            <a:r>
              <a:rPr lang="en-US" dirty="0" smtClean="0">
                <a:ea typeface="+mn-ea"/>
              </a:rPr>
              <a:t> TI </a:t>
            </a:r>
            <a:r>
              <a:rPr lang="en-US" dirty="0" err="1" smtClean="0">
                <a:ea typeface="+mn-ea"/>
              </a:rPr>
              <a:t>sebagai</a:t>
            </a:r>
            <a:r>
              <a:rPr lang="en-US" dirty="0" smtClean="0">
                <a:ea typeface="+mn-ea"/>
              </a:rPr>
              <a:t> </a:t>
            </a:r>
            <a:r>
              <a:rPr lang="en-US" b="1" dirty="0" err="1" smtClean="0">
                <a:solidFill>
                  <a:srgbClr val="7030A0"/>
                </a:solidFill>
                <a:ea typeface="+mn-ea"/>
              </a:rPr>
              <a:t>SASARAN</a:t>
            </a:r>
            <a:r>
              <a:rPr lang="en-US" dirty="0" smtClean="0">
                <a:solidFill>
                  <a:srgbClr val="7030A0"/>
                </a:solidFill>
                <a:ea typeface="+mn-ea"/>
              </a:rPr>
              <a:t>.</a:t>
            </a:r>
            <a:r>
              <a:rPr lang="en-US" dirty="0" smtClean="0">
                <a:ea typeface="+mn-ea"/>
              </a:rPr>
              <a:t>	</a:t>
            </a:r>
          </a:p>
          <a:p>
            <a:pPr marL="836676" lvl="2" indent="-342900" algn="just" eaLnBrk="1" fontAlgn="auto" hangingPunct="1">
              <a:spcAft>
                <a:spcPts val="0"/>
              </a:spcAft>
              <a:buFont typeface="Wingdings 2"/>
              <a:buChar char=""/>
              <a:defRPr/>
            </a:pPr>
            <a:r>
              <a:rPr lang="en-US" dirty="0" err="1" smtClean="0">
                <a:ea typeface="+mn-ea"/>
              </a:rPr>
              <a:t>Contoh</a:t>
            </a:r>
            <a:r>
              <a:rPr lang="en-US" dirty="0" smtClean="0">
                <a:ea typeface="+mn-ea"/>
              </a:rPr>
              <a:t> : </a:t>
            </a:r>
            <a:r>
              <a:rPr lang="en-US" dirty="0" err="1" smtClean="0">
                <a:ea typeface="+mn-ea"/>
              </a:rPr>
              <a:t>pencurian</a:t>
            </a:r>
            <a:r>
              <a:rPr lang="en-US" dirty="0" smtClean="0">
                <a:ea typeface="+mn-ea"/>
              </a:rPr>
              <a:t> data </a:t>
            </a:r>
            <a:r>
              <a:rPr lang="en-US" dirty="0" err="1" smtClean="0">
                <a:ea typeface="+mn-ea"/>
              </a:rPr>
              <a:t>pribadi</a:t>
            </a:r>
            <a:r>
              <a:rPr lang="en-US" dirty="0" smtClean="0">
                <a:ea typeface="+mn-ea"/>
              </a:rPr>
              <a:t>, </a:t>
            </a:r>
            <a:r>
              <a:rPr lang="en-US" dirty="0" err="1" smtClean="0">
                <a:ea typeface="+mn-ea"/>
              </a:rPr>
              <a:t>pembuatan</a:t>
            </a:r>
            <a:r>
              <a:rPr lang="en-US" dirty="0" smtClean="0">
                <a:ea typeface="+mn-ea"/>
              </a:rPr>
              <a:t> </a:t>
            </a:r>
            <a:r>
              <a:rPr lang="en-US" dirty="0" err="1" smtClean="0">
                <a:ea typeface="+mn-ea"/>
              </a:rPr>
              <a:t>dan</a:t>
            </a:r>
            <a:r>
              <a:rPr lang="en-US" dirty="0" smtClean="0">
                <a:ea typeface="+mn-ea"/>
              </a:rPr>
              <a:t> </a:t>
            </a:r>
            <a:r>
              <a:rPr lang="en-US" dirty="0" err="1" smtClean="0">
                <a:ea typeface="+mn-ea"/>
              </a:rPr>
              <a:t>penyebaran</a:t>
            </a:r>
            <a:r>
              <a:rPr lang="en-US" dirty="0" smtClean="0">
                <a:ea typeface="+mn-ea"/>
              </a:rPr>
              <a:t> virus </a:t>
            </a:r>
            <a:r>
              <a:rPr lang="en-US" dirty="0" err="1" smtClean="0">
                <a:ea typeface="+mn-ea"/>
              </a:rPr>
              <a:t>komputer</a:t>
            </a:r>
            <a:r>
              <a:rPr lang="en-US" dirty="0" smtClean="0">
                <a:ea typeface="+mn-ea"/>
              </a:rPr>
              <a:t>, </a:t>
            </a:r>
            <a:r>
              <a:rPr lang="en-US" dirty="0" err="1" smtClean="0">
                <a:ea typeface="+mn-ea"/>
              </a:rPr>
              <a:t>pembobolan</a:t>
            </a:r>
            <a:r>
              <a:rPr lang="en-US" dirty="0" smtClean="0">
                <a:ea typeface="+mn-ea"/>
              </a:rPr>
              <a:t> </a:t>
            </a:r>
            <a:r>
              <a:rPr lang="en-US" dirty="0" err="1" smtClean="0">
                <a:ea typeface="+mn-ea"/>
              </a:rPr>
              <a:t>situs</a:t>
            </a:r>
            <a:r>
              <a:rPr lang="en-US" dirty="0" smtClean="0">
                <a:ea typeface="+mn-ea"/>
              </a:rPr>
              <a:t>, </a:t>
            </a:r>
            <a:r>
              <a:rPr lang="en-US" dirty="0" err="1" smtClean="0">
                <a:ea typeface="+mn-ea"/>
              </a:rPr>
              <a:t>cyberwar</a:t>
            </a:r>
            <a:r>
              <a:rPr lang="en-US" dirty="0" smtClean="0">
                <a:ea typeface="+mn-ea"/>
              </a:rPr>
              <a:t> </a:t>
            </a:r>
            <a:r>
              <a:rPr lang="en-US" dirty="0" err="1" smtClean="0">
                <a:ea typeface="+mn-ea"/>
              </a:rPr>
              <a:t>dll</a:t>
            </a:r>
            <a:endParaRPr lang="en-US" dirty="0" smtClean="0">
              <a:ea typeface="+mn-ea"/>
            </a:endParaRPr>
          </a:p>
          <a:p>
            <a:pPr marL="365760" indent="-256032" eaLnBrk="1" fontAlgn="auto" hangingPunct="1">
              <a:spcAft>
                <a:spcPts val="0"/>
              </a:spcAft>
              <a:buFont typeface="Wingdings 3"/>
              <a:buChar char=""/>
              <a:defRPr/>
            </a:pPr>
            <a:endParaRPr lang="en-US" dirty="0">
              <a:ea typeface="+mn-ea"/>
              <a:cs typeface="+mn-cs"/>
            </a:endParaRPr>
          </a:p>
        </p:txBody>
      </p:sp>
      <p:sp>
        <p:nvSpPr>
          <p:cNvPr id="19459" name="Date Placeholder 4"/>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6F368A03-8DA4-1748-856F-9D49A7CF41A3}" type="datetime1">
              <a:rPr lang="en-ID" sz="1000" smtClean="0"/>
              <a:t>11/10/18</a:t>
            </a:fld>
            <a:endParaRPr lang="en-US" sz="1000"/>
          </a:p>
        </p:txBody>
      </p:sp>
      <p:sp>
        <p:nvSpPr>
          <p:cNvPr id="19460"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4F98F420-01C6-3E41-9297-0E96CB81B8A2}" type="slidenum">
              <a:rPr lang="en-US" sz="1000"/>
              <a:pPr eaLnBrk="1" hangingPunct="1"/>
              <a:t>5</a:t>
            </a:fld>
            <a:endParaRPr lang="en-US" sz="1000"/>
          </a:p>
        </p:txBody>
      </p:sp>
      <p:sp>
        <p:nvSpPr>
          <p:cNvPr id="19461" name="Footer Placeholder 6"/>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000" smtClean="0"/>
              <a:t>Faisal Syafar</a:t>
            </a:r>
            <a:endParaRPr lang="en-US" sz="1000"/>
          </a:p>
        </p:txBody>
      </p:sp>
    </p:spTree>
    <p:extLst>
      <p:ext uri="{BB962C8B-B14F-4D97-AF65-F5344CB8AC3E}">
        <p14:creationId xmlns:p14="http://schemas.microsoft.com/office/powerpoint/2010/main" val="2102405745"/>
      </p:ext>
    </p:extLst>
  </p:cSld>
  <p:clrMapOvr>
    <a:masterClrMapping/>
  </p:clrMapOvr>
  <p:transition xmlns:p14="http://schemas.microsoft.com/office/powerpoint/2010/main">
    <p:random/>
  </p:transition>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fld id="{0BDA80A3-29DB-9640-9F15-82F49A3BB000}" type="datetime1">
              <a:rPr lang="en-ID" smtClean="0"/>
              <a:t>11/10/18</a:t>
            </a:fld>
            <a:endParaRPr lang="en-US"/>
          </a:p>
        </p:txBody>
      </p:sp>
      <p:sp>
        <p:nvSpPr>
          <p:cNvPr id="5" name="Footer Placeholder 4"/>
          <p:cNvSpPr>
            <a:spLocks noGrp="1"/>
          </p:cNvSpPr>
          <p:nvPr>
            <p:ph type="ftr" sz="quarter" idx="11"/>
          </p:nvPr>
        </p:nvSpPr>
        <p:spPr/>
        <p:txBody>
          <a:bodyPr/>
          <a:lstStyle/>
          <a:p>
            <a:pPr>
              <a:defRPr/>
            </a:pPr>
            <a:r>
              <a:rPr lang="en-US" smtClean="0"/>
              <a:t>Faisal Syafar</a:t>
            </a:r>
            <a:endParaRPr lang="en-US"/>
          </a:p>
        </p:txBody>
      </p:sp>
      <p:sp>
        <p:nvSpPr>
          <p:cNvPr id="6" name="Slide Number Placeholder 5"/>
          <p:cNvSpPr>
            <a:spLocks noGrp="1"/>
          </p:cNvSpPr>
          <p:nvPr>
            <p:ph type="sldNum" sz="quarter" idx="12"/>
          </p:nvPr>
        </p:nvSpPr>
        <p:spPr/>
        <p:txBody>
          <a:bodyPr/>
          <a:lstStyle/>
          <a:p>
            <a:pPr>
              <a:defRPr/>
            </a:pPr>
            <a:fld id="{1BC682AC-C387-B549-B61D-4FCC81E03E3E}" type="slidenum">
              <a:rPr lang="en-US" smtClean="0"/>
              <a:pPr>
                <a:defRPr/>
              </a:pPr>
              <a:t>50</a:t>
            </a:fld>
            <a:endParaRPr lang="en-US"/>
          </a:p>
        </p:txBody>
      </p:sp>
      <p:pic>
        <p:nvPicPr>
          <p:cNvPr id="79876" name="Picture 1" descr="Screen Shot 2017-11-16 at 19.59.23.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6350"/>
            <a:ext cx="9144000" cy="647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0743491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fld id="{F97FAD0B-6EB6-024B-AA5B-BD846ACD277E}" type="datetime1">
              <a:rPr lang="en-ID" smtClean="0"/>
              <a:t>11/10/18</a:t>
            </a:fld>
            <a:endParaRPr lang="en-US"/>
          </a:p>
        </p:txBody>
      </p:sp>
      <p:sp>
        <p:nvSpPr>
          <p:cNvPr id="5" name="Footer Placeholder 4"/>
          <p:cNvSpPr>
            <a:spLocks noGrp="1"/>
          </p:cNvSpPr>
          <p:nvPr>
            <p:ph type="ftr" sz="quarter" idx="11"/>
          </p:nvPr>
        </p:nvSpPr>
        <p:spPr/>
        <p:txBody>
          <a:bodyPr/>
          <a:lstStyle/>
          <a:p>
            <a:pPr>
              <a:defRPr/>
            </a:pPr>
            <a:r>
              <a:rPr lang="en-US" smtClean="0"/>
              <a:t>Faisal Syafar</a:t>
            </a:r>
            <a:endParaRPr lang="en-US"/>
          </a:p>
        </p:txBody>
      </p:sp>
      <p:sp>
        <p:nvSpPr>
          <p:cNvPr id="6" name="Slide Number Placeholder 5"/>
          <p:cNvSpPr>
            <a:spLocks noGrp="1"/>
          </p:cNvSpPr>
          <p:nvPr>
            <p:ph type="sldNum" sz="quarter" idx="12"/>
          </p:nvPr>
        </p:nvSpPr>
        <p:spPr/>
        <p:txBody>
          <a:bodyPr/>
          <a:lstStyle/>
          <a:p>
            <a:pPr>
              <a:defRPr/>
            </a:pPr>
            <a:fld id="{F4433B3D-910F-A545-A929-DA71A917A2B3}" type="slidenum">
              <a:rPr lang="en-US" smtClean="0"/>
              <a:pPr>
                <a:defRPr/>
              </a:pPr>
              <a:t>51</a:t>
            </a:fld>
            <a:endParaRPr lang="en-US"/>
          </a:p>
        </p:txBody>
      </p:sp>
      <p:pic>
        <p:nvPicPr>
          <p:cNvPr id="80900" name="Picture 1" descr="Screen Shot 2017-11-16 at 20.00.56.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4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8067345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fld id="{721EC97B-DD14-1F4B-AD92-BD6840AF4330}" type="datetime1">
              <a:rPr lang="en-ID" smtClean="0"/>
              <a:t>11/10/18</a:t>
            </a:fld>
            <a:endParaRPr lang="en-US"/>
          </a:p>
        </p:txBody>
      </p:sp>
      <p:sp>
        <p:nvSpPr>
          <p:cNvPr id="5" name="Footer Placeholder 4"/>
          <p:cNvSpPr>
            <a:spLocks noGrp="1"/>
          </p:cNvSpPr>
          <p:nvPr>
            <p:ph type="ftr" sz="quarter" idx="11"/>
          </p:nvPr>
        </p:nvSpPr>
        <p:spPr/>
        <p:txBody>
          <a:bodyPr/>
          <a:lstStyle/>
          <a:p>
            <a:pPr>
              <a:defRPr/>
            </a:pPr>
            <a:r>
              <a:rPr lang="en-US" smtClean="0"/>
              <a:t>Faisal Syafar</a:t>
            </a:r>
            <a:endParaRPr lang="en-US"/>
          </a:p>
        </p:txBody>
      </p:sp>
      <p:sp>
        <p:nvSpPr>
          <p:cNvPr id="6" name="Slide Number Placeholder 5"/>
          <p:cNvSpPr>
            <a:spLocks noGrp="1"/>
          </p:cNvSpPr>
          <p:nvPr>
            <p:ph type="sldNum" sz="quarter" idx="12"/>
          </p:nvPr>
        </p:nvSpPr>
        <p:spPr/>
        <p:txBody>
          <a:bodyPr/>
          <a:lstStyle/>
          <a:p>
            <a:pPr>
              <a:defRPr/>
            </a:pPr>
            <a:fld id="{CEB8302D-AE09-B34F-BFF6-32AA716CE2A4}" type="slidenum">
              <a:rPr lang="en-US" smtClean="0"/>
              <a:pPr>
                <a:defRPr/>
              </a:pPr>
              <a:t>52</a:t>
            </a:fld>
            <a:endParaRPr lang="en-US"/>
          </a:p>
        </p:txBody>
      </p:sp>
      <p:pic>
        <p:nvPicPr>
          <p:cNvPr id="81924" name="Picture 1" descr="Screen Shot 2017-11-16 at 19.59.32.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26988"/>
            <a:ext cx="9144000" cy="6450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3006745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fld id="{DFF6058D-FC2C-B449-8779-207440409ACB}" type="datetime1">
              <a:rPr lang="en-ID" smtClean="0"/>
              <a:t>11/10/18</a:t>
            </a:fld>
            <a:endParaRPr lang="en-US"/>
          </a:p>
        </p:txBody>
      </p:sp>
      <p:sp>
        <p:nvSpPr>
          <p:cNvPr id="5" name="Footer Placeholder 4"/>
          <p:cNvSpPr>
            <a:spLocks noGrp="1"/>
          </p:cNvSpPr>
          <p:nvPr>
            <p:ph type="ftr" sz="quarter" idx="11"/>
          </p:nvPr>
        </p:nvSpPr>
        <p:spPr/>
        <p:txBody>
          <a:bodyPr/>
          <a:lstStyle/>
          <a:p>
            <a:pPr>
              <a:defRPr/>
            </a:pPr>
            <a:r>
              <a:rPr lang="en-US" smtClean="0"/>
              <a:t>Faisal Syafar</a:t>
            </a:r>
            <a:endParaRPr lang="en-US"/>
          </a:p>
        </p:txBody>
      </p:sp>
      <p:sp>
        <p:nvSpPr>
          <p:cNvPr id="6" name="Slide Number Placeholder 5"/>
          <p:cNvSpPr>
            <a:spLocks noGrp="1"/>
          </p:cNvSpPr>
          <p:nvPr>
            <p:ph type="sldNum" sz="quarter" idx="12"/>
          </p:nvPr>
        </p:nvSpPr>
        <p:spPr/>
        <p:txBody>
          <a:bodyPr/>
          <a:lstStyle/>
          <a:p>
            <a:pPr>
              <a:defRPr/>
            </a:pPr>
            <a:fld id="{79490B95-29D4-0745-B962-47CBFDD3F6DC}" type="slidenum">
              <a:rPr lang="en-US" smtClean="0"/>
              <a:pPr>
                <a:defRPr/>
              </a:pPr>
              <a:t>53</a:t>
            </a:fld>
            <a:endParaRPr lang="en-US"/>
          </a:p>
        </p:txBody>
      </p:sp>
      <p:pic>
        <p:nvPicPr>
          <p:cNvPr id="82948" name="Picture 1" descr="Screen Shot 2017-11-16 at 20.01.05.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47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4442714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fld id="{2A5E7107-7071-924C-AA74-4C144F4A8E13}" type="datetime1">
              <a:rPr lang="en-ID" smtClean="0"/>
              <a:t>11/10/18</a:t>
            </a:fld>
            <a:endParaRPr lang="en-US"/>
          </a:p>
        </p:txBody>
      </p:sp>
      <p:sp>
        <p:nvSpPr>
          <p:cNvPr id="5" name="Footer Placeholder 4"/>
          <p:cNvSpPr>
            <a:spLocks noGrp="1"/>
          </p:cNvSpPr>
          <p:nvPr>
            <p:ph type="ftr" sz="quarter" idx="11"/>
          </p:nvPr>
        </p:nvSpPr>
        <p:spPr/>
        <p:txBody>
          <a:bodyPr/>
          <a:lstStyle/>
          <a:p>
            <a:pPr>
              <a:defRPr/>
            </a:pPr>
            <a:r>
              <a:rPr lang="en-US" smtClean="0"/>
              <a:t>Faisal Syafar</a:t>
            </a:r>
            <a:endParaRPr lang="en-US"/>
          </a:p>
        </p:txBody>
      </p:sp>
      <p:sp>
        <p:nvSpPr>
          <p:cNvPr id="6" name="Slide Number Placeholder 5"/>
          <p:cNvSpPr>
            <a:spLocks noGrp="1"/>
          </p:cNvSpPr>
          <p:nvPr>
            <p:ph type="sldNum" sz="quarter" idx="12"/>
          </p:nvPr>
        </p:nvSpPr>
        <p:spPr/>
        <p:txBody>
          <a:bodyPr/>
          <a:lstStyle/>
          <a:p>
            <a:pPr>
              <a:defRPr/>
            </a:pPr>
            <a:fld id="{8338619C-2FA2-024C-A3E3-BE92701C764B}" type="slidenum">
              <a:rPr lang="en-US" smtClean="0"/>
              <a:pPr>
                <a:defRPr/>
              </a:pPr>
              <a:t>54</a:t>
            </a:fld>
            <a:endParaRPr lang="en-US"/>
          </a:p>
        </p:txBody>
      </p:sp>
      <p:pic>
        <p:nvPicPr>
          <p:cNvPr id="83972" name="Picture 1" descr="Screen Shot 2017-11-16 at 20.01.13.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40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2215309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fld id="{581A73C8-F337-9E41-8BB9-5C25A86690CA}" type="datetime1">
              <a:rPr lang="en-ID" smtClean="0"/>
              <a:t>11/10/18</a:t>
            </a:fld>
            <a:endParaRPr lang="en-US"/>
          </a:p>
        </p:txBody>
      </p:sp>
      <p:sp>
        <p:nvSpPr>
          <p:cNvPr id="5" name="Footer Placeholder 4"/>
          <p:cNvSpPr>
            <a:spLocks noGrp="1"/>
          </p:cNvSpPr>
          <p:nvPr>
            <p:ph type="ftr" sz="quarter" idx="11"/>
          </p:nvPr>
        </p:nvSpPr>
        <p:spPr/>
        <p:txBody>
          <a:bodyPr/>
          <a:lstStyle/>
          <a:p>
            <a:pPr>
              <a:defRPr/>
            </a:pPr>
            <a:r>
              <a:rPr lang="en-US" smtClean="0"/>
              <a:t>Faisal Syafar</a:t>
            </a:r>
            <a:endParaRPr lang="en-US"/>
          </a:p>
        </p:txBody>
      </p:sp>
      <p:sp>
        <p:nvSpPr>
          <p:cNvPr id="6" name="Slide Number Placeholder 5"/>
          <p:cNvSpPr>
            <a:spLocks noGrp="1"/>
          </p:cNvSpPr>
          <p:nvPr>
            <p:ph type="sldNum" sz="quarter" idx="12"/>
          </p:nvPr>
        </p:nvSpPr>
        <p:spPr/>
        <p:txBody>
          <a:bodyPr/>
          <a:lstStyle/>
          <a:p>
            <a:pPr>
              <a:defRPr/>
            </a:pPr>
            <a:fld id="{669AB86D-3B8F-2243-87B5-E5F5309DD2A3}" type="slidenum">
              <a:rPr lang="en-US" smtClean="0"/>
              <a:pPr>
                <a:defRPr/>
              </a:pPr>
              <a:t>55</a:t>
            </a:fld>
            <a:endParaRPr lang="en-US"/>
          </a:p>
        </p:txBody>
      </p:sp>
      <p:pic>
        <p:nvPicPr>
          <p:cNvPr id="84996" name="Picture 1" descr="Screen Shot 2017-11-16 at 20.01.20.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47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4284217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fld id="{FD7EB0D9-85B9-DB4F-9282-8155AA70F954}" type="datetime1">
              <a:rPr lang="en-ID" smtClean="0"/>
              <a:t>11/10/18</a:t>
            </a:fld>
            <a:endParaRPr lang="en-US"/>
          </a:p>
        </p:txBody>
      </p:sp>
      <p:sp>
        <p:nvSpPr>
          <p:cNvPr id="5" name="Footer Placeholder 4"/>
          <p:cNvSpPr>
            <a:spLocks noGrp="1"/>
          </p:cNvSpPr>
          <p:nvPr>
            <p:ph type="ftr" sz="quarter" idx="11"/>
          </p:nvPr>
        </p:nvSpPr>
        <p:spPr/>
        <p:txBody>
          <a:bodyPr/>
          <a:lstStyle/>
          <a:p>
            <a:pPr>
              <a:defRPr/>
            </a:pPr>
            <a:r>
              <a:rPr lang="en-US" smtClean="0"/>
              <a:t>Faisal Syafar</a:t>
            </a:r>
            <a:endParaRPr lang="en-US"/>
          </a:p>
        </p:txBody>
      </p:sp>
      <p:sp>
        <p:nvSpPr>
          <p:cNvPr id="6" name="Slide Number Placeholder 5"/>
          <p:cNvSpPr>
            <a:spLocks noGrp="1"/>
          </p:cNvSpPr>
          <p:nvPr>
            <p:ph type="sldNum" sz="quarter" idx="12"/>
          </p:nvPr>
        </p:nvSpPr>
        <p:spPr/>
        <p:txBody>
          <a:bodyPr/>
          <a:lstStyle/>
          <a:p>
            <a:pPr>
              <a:defRPr/>
            </a:pPr>
            <a:fld id="{757F7D5A-4611-8647-AEA3-69D4CFB6F2EB}" type="slidenum">
              <a:rPr lang="en-US" smtClean="0"/>
              <a:pPr>
                <a:defRPr/>
              </a:pPr>
              <a:t>56</a:t>
            </a:fld>
            <a:endParaRPr lang="en-US"/>
          </a:p>
        </p:txBody>
      </p:sp>
      <p:pic>
        <p:nvPicPr>
          <p:cNvPr id="86020" name="Picture 1" descr="Screen Shot 2017-11-16 at 20.01.27.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9144000" cy="64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0374079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fld id="{3A242A16-CD7B-A343-BE14-A88AFBC17260}" type="datetime1">
              <a:rPr lang="en-ID" smtClean="0"/>
              <a:t>11/10/18</a:t>
            </a:fld>
            <a:endParaRPr lang="en-US"/>
          </a:p>
        </p:txBody>
      </p:sp>
      <p:sp>
        <p:nvSpPr>
          <p:cNvPr id="5" name="Footer Placeholder 4"/>
          <p:cNvSpPr>
            <a:spLocks noGrp="1"/>
          </p:cNvSpPr>
          <p:nvPr>
            <p:ph type="ftr" sz="quarter" idx="11"/>
          </p:nvPr>
        </p:nvSpPr>
        <p:spPr/>
        <p:txBody>
          <a:bodyPr/>
          <a:lstStyle/>
          <a:p>
            <a:pPr>
              <a:defRPr/>
            </a:pPr>
            <a:r>
              <a:rPr lang="en-US" smtClean="0"/>
              <a:t>Faisal Syafar</a:t>
            </a:r>
            <a:endParaRPr lang="en-US"/>
          </a:p>
        </p:txBody>
      </p:sp>
      <p:sp>
        <p:nvSpPr>
          <p:cNvPr id="6" name="Slide Number Placeholder 5"/>
          <p:cNvSpPr>
            <a:spLocks noGrp="1"/>
          </p:cNvSpPr>
          <p:nvPr>
            <p:ph type="sldNum" sz="quarter" idx="12"/>
          </p:nvPr>
        </p:nvSpPr>
        <p:spPr/>
        <p:txBody>
          <a:bodyPr/>
          <a:lstStyle/>
          <a:p>
            <a:pPr>
              <a:defRPr/>
            </a:pPr>
            <a:fld id="{71078490-EC0B-5E4A-BF98-CE0883F56B39}" type="slidenum">
              <a:rPr lang="en-US" smtClean="0"/>
              <a:pPr>
                <a:defRPr/>
              </a:pPr>
              <a:t>57</a:t>
            </a:fld>
            <a:endParaRPr lang="en-US"/>
          </a:p>
        </p:txBody>
      </p:sp>
      <p:pic>
        <p:nvPicPr>
          <p:cNvPr id="87044" name="Picture 1" descr="Screen Shot 2017-11-16 at 20.01.34.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25400"/>
            <a:ext cx="9144000" cy="645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4089639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fld id="{7EEF103D-C579-9A48-B3AA-488D4F69009C}" type="datetime1">
              <a:rPr lang="en-ID" smtClean="0"/>
              <a:t>11/10/18</a:t>
            </a:fld>
            <a:endParaRPr lang="en-US"/>
          </a:p>
        </p:txBody>
      </p:sp>
      <p:sp>
        <p:nvSpPr>
          <p:cNvPr id="5" name="Footer Placeholder 4"/>
          <p:cNvSpPr>
            <a:spLocks noGrp="1"/>
          </p:cNvSpPr>
          <p:nvPr>
            <p:ph type="ftr" sz="quarter" idx="11"/>
          </p:nvPr>
        </p:nvSpPr>
        <p:spPr/>
        <p:txBody>
          <a:bodyPr/>
          <a:lstStyle/>
          <a:p>
            <a:pPr>
              <a:defRPr/>
            </a:pPr>
            <a:r>
              <a:rPr lang="en-US" smtClean="0"/>
              <a:t>Faisal Syafar</a:t>
            </a:r>
            <a:endParaRPr lang="en-US"/>
          </a:p>
        </p:txBody>
      </p:sp>
      <p:sp>
        <p:nvSpPr>
          <p:cNvPr id="6" name="Slide Number Placeholder 5"/>
          <p:cNvSpPr>
            <a:spLocks noGrp="1"/>
          </p:cNvSpPr>
          <p:nvPr>
            <p:ph type="sldNum" sz="quarter" idx="12"/>
          </p:nvPr>
        </p:nvSpPr>
        <p:spPr/>
        <p:txBody>
          <a:bodyPr/>
          <a:lstStyle/>
          <a:p>
            <a:pPr>
              <a:defRPr/>
            </a:pPr>
            <a:fld id="{61EE06F5-D411-EA49-85BA-0BBF1651B1AE}" type="slidenum">
              <a:rPr lang="en-US" smtClean="0"/>
              <a:pPr>
                <a:defRPr/>
              </a:pPr>
              <a:t>58</a:t>
            </a:fld>
            <a:endParaRPr lang="en-US"/>
          </a:p>
        </p:txBody>
      </p:sp>
      <p:pic>
        <p:nvPicPr>
          <p:cNvPr id="88068" name="Picture 1" descr="Screen Shot 2017-11-16 at 20.01.41.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4288"/>
            <a:ext cx="9144000" cy="64627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7774332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fld id="{78B9CA86-C8D4-5B43-B6B6-89769C281A59}" type="datetime1">
              <a:rPr lang="en-ID" smtClean="0"/>
              <a:t>11/10/18</a:t>
            </a:fld>
            <a:endParaRPr lang="en-US"/>
          </a:p>
        </p:txBody>
      </p:sp>
      <p:sp>
        <p:nvSpPr>
          <p:cNvPr id="5" name="Footer Placeholder 4"/>
          <p:cNvSpPr>
            <a:spLocks noGrp="1"/>
          </p:cNvSpPr>
          <p:nvPr>
            <p:ph type="ftr" sz="quarter" idx="11"/>
          </p:nvPr>
        </p:nvSpPr>
        <p:spPr/>
        <p:txBody>
          <a:bodyPr/>
          <a:lstStyle/>
          <a:p>
            <a:pPr>
              <a:defRPr/>
            </a:pPr>
            <a:r>
              <a:rPr lang="en-US" smtClean="0"/>
              <a:t>Faisal Syafar</a:t>
            </a:r>
            <a:endParaRPr lang="en-US"/>
          </a:p>
        </p:txBody>
      </p:sp>
      <p:sp>
        <p:nvSpPr>
          <p:cNvPr id="6" name="Slide Number Placeholder 5"/>
          <p:cNvSpPr>
            <a:spLocks noGrp="1"/>
          </p:cNvSpPr>
          <p:nvPr>
            <p:ph type="sldNum" sz="quarter" idx="12"/>
          </p:nvPr>
        </p:nvSpPr>
        <p:spPr/>
        <p:txBody>
          <a:bodyPr/>
          <a:lstStyle/>
          <a:p>
            <a:pPr>
              <a:defRPr/>
            </a:pPr>
            <a:fld id="{FDD51298-6DF2-1549-AB8C-4C2B09B6B99F}" type="slidenum">
              <a:rPr lang="en-US" smtClean="0"/>
              <a:pPr>
                <a:defRPr/>
              </a:pPr>
              <a:t>59</a:t>
            </a:fld>
            <a:endParaRPr lang="en-US"/>
          </a:p>
        </p:txBody>
      </p:sp>
      <p:pic>
        <p:nvPicPr>
          <p:cNvPr id="89092" name="Picture 1" descr="Screen Shot 2017-11-16 at 20.02.14.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838200"/>
            <a:ext cx="9144000" cy="556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263496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1000" y="2057400"/>
            <a:ext cx="8229600" cy="2862263"/>
          </a:xfrm>
        </p:spPr>
        <p:txBody>
          <a:bodyPr>
            <a:normAutofit/>
          </a:bodyPr>
          <a:lstStyle/>
          <a:p>
            <a:pPr marL="342900" indent="-342900" algn="just" eaLnBrk="1" fontAlgn="auto" hangingPunct="1">
              <a:spcAft>
                <a:spcPts val="0"/>
              </a:spcAft>
              <a:buFont typeface="Wingdings 3"/>
              <a:buChar char=""/>
              <a:defRPr/>
            </a:pPr>
            <a:r>
              <a:rPr lang="en-US" dirty="0" err="1" smtClean="0">
                <a:ea typeface="+mn-ea"/>
                <a:cs typeface="+mn-cs"/>
              </a:rPr>
              <a:t>Menurut</a:t>
            </a:r>
            <a:r>
              <a:rPr lang="en-US" dirty="0" smtClean="0">
                <a:ea typeface="+mn-ea"/>
                <a:cs typeface="+mn-cs"/>
              </a:rPr>
              <a:t> </a:t>
            </a:r>
            <a:r>
              <a:rPr lang="en-US" dirty="0" err="1" smtClean="0">
                <a:ea typeface="+mn-ea"/>
                <a:cs typeface="+mn-cs"/>
              </a:rPr>
              <a:t>Teguh</a:t>
            </a:r>
            <a:r>
              <a:rPr lang="en-US" dirty="0" smtClean="0">
                <a:ea typeface="+mn-ea"/>
                <a:cs typeface="+mn-cs"/>
              </a:rPr>
              <a:t> </a:t>
            </a:r>
            <a:r>
              <a:rPr lang="en-US" dirty="0" err="1" smtClean="0">
                <a:ea typeface="+mn-ea"/>
                <a:cs typeface="+mn-cs"/>
              </a:rPr>
              <a:t>Wahyono</a:t>
            </a:r>
            <a:r>
              <a:rPr lang="en-US" dirty="0" smtClean="0">
                <a:ea typeface="+mn-ea"/>
                <a:cs typeface="+mn-cs"/>
              </a:rPr>
              <a:t>, S. </a:t>
            </a:r>
            <a:r>
              <a:rPr lang="en-US" dirty="0" err="1" smtClean="0">
                <a:ea typeface="+mn-ea"/>
                <a:cs typeface="+mn-cs"/>
              </a:rPr>
              <a:t>Kom</a:t>
            </a:r>
            <a:r>
              <a:rPr lang="en-US" dirty="0" smtClean="0">
                <a:ea typeface="+mn-ea"/>
                <a:cs typeface="+mn-cs"/>
              </a:rPr>
              <a:t>., 2006 </a:t>
            </a:r>
            <a:r>
              <a:rPr lang="en-US" dirty="0" err="1" smtClean="0">
                <a:ea typeface="+mn-ea"/>
                <a:cs typeface="+mn-cs"/>
              </a:rPr>
              <a:t>jenis</a:t>
            </a:r>
            <a:r>
              <a:rPr lang="en-US" dirty="0" smtClean="0">
                <a:ea typeface="+mn-ea"/>
                <a:cs typeface="+mn-cs"/>
              </a:rPr>
              <a:t> cybercrime </a:t>
            </a:r>
            <a:r>
              <a:rPr lang="en-US" dirty="0" err="1" smtClean="0">
                <a:ea typeface="+mn-ea"/>
                <a:cs typeface="+mn-cs"/>
              </a:rPr>
              <a:t>dikelompokan</a:t>
            </a:r>
            <a:r>
              <a:rPr lang="en-US" dirty="0" smtClean="0">
                <a:ea typeface="+mn-ea"/>
                <a:cs typeface="+mn-cs"/>
              </a:rPr>
              <a:t> </a:t>
            </a:r>
            <a:r>
              <a:rPr lang="en-US" dirty="0" err="1" smtClean="0">
                <a:ea typeface="+mn-ea"/>
                <a:cs typeface="+mn-cs"/>
              </a:rPr>
              <a:t>dalam</a:t>
            </a:r>
            <a:r>
              <a:rPr lang="en-US" dirty="0" smtClean="0">
                <a:ea typeface="+mn-ea"/>
                <a:cs typeface="+mn-cs"/>
              </a:rPr>
              <a:t> :</a:t>
            </a:r>
          </a:p>
          <a:p>
            <a:pPr marL="713232" lvl="1" indent="-457200" algn="just" eaLnBrk="1" fontAlgn="auto" hangingPunct="1">
              <a:spcBef>
                <a:spcPts val="324"/>
              </a:spcBef>
              <a:spcAft>
                <a:spcPts val="0"/>
              </a:spcAft>
              <a:buFont typeface="+mj-lt"/>
              <a:buAutoNum type="arabicPeriod"/>
              <a:defRPr/>
            </a:pPr>
            <a:r>
              <a:rPr lang="en-US" dirty="0" smtClean="0">
                <a:ea typeface="+mn-ea"/>
              </a:rPr>
              <a:t>Cybercrime </a:t>
            </a:r>
            <a:r>
              <a:rPr lang="en-US" dirty="0" err="1" smtClean="0">
                <a:ea typeface="+mn-ea"/>
              </a:rPr>
              <a:t>berdasarkan</a:t>
            </a:r>
            <a:r>
              <a:rPr lang="en-US" dirty="0" smtClean="0">
                <a:ea typeface="+mn-ea"/>
              </a:rPr>
              <a:t> </a:t>
            </a:r>
            <a:r>
              <a:rPr lang="en-US" dirty="0" err="1" smtClean="0">
                <a:ea typeface="+mn-ea"/>
              </a:rPr>
              <a:t>JENIS</a:t>
            </a:r>
            <a:r>
              <a:rPr lang="en-US" dirty="0" smtClean="0">
                <a:ea typeface="+mn-ea"/>
              </a:rPr>
              <a:t> </a:t>
            </a:r>
            <a:r>
              <a:rPr lang="en-US" dirty="0" err="1" smtClean="0">
                <a:ea typeface="+mn-ea"/>
              </a:rPr>
              <a:t>AKTIFITAS</a:t>
            </a:r>
            <a:endParaRPr lang="en-US" dirty="0" smtClean="0">
              <a:ea typeface="+mn-ea"/>
            </a:endParaRPr>
          </a:p>
          <a:p>
            <a:pPr marL="713232" lvl="1" indent="-457200" algn="just" eaLnBrk="1" fontAlgn="auto" hangingPunct="1">
              <a:spcBef>
                <a:spcPts val="324"/>
              </a:spcBef>
              <a:spcAft>
                <a:spcPts val="0"/>
              </a:spcAft>
              <a:buFont typeface="+mj-lt"/>
              <a:buAutoNum type="arabicPeriod"/>
              <a:defRPr/>
            </a:pPr>
            <a:r>
              <a:rPr lang="en-US" dirty="0" smtClean="0">
                <a:ea typeface="+mn-ea"/>
              </a:rPr>
              <a:t>Cybercrime </a:t>
            </a:r>
            <a:r>
              <a:rPr lang="en-US" dirty="0" err="1" smtClean="0">
                <a:ea typeface="+mn-ea"/>
              </a:rPr>
              <a:t>berdasarkan</a:t>
            </a:r>
            <a:r>
              <a:rPr lang="en-US" dirty="0" smtClean="0">
                <a:ea typeface="+mn-ea"/>
              </a:rPr>
              <a:t> MOTIF </a:t>
            </a:r>
            <a:r>
              <a:rPr lang="en-US" dirty="0" err="1" smtClean="0">
                <a:ea typeface="+mn-ea"/>
              </a:rPr>
              <a:t>KEGIATAN</a:t>
            </a:r>
            <a:endParaRPr lang="en-US" dirty="0" smtClean="0">
              <a:ea typeface="+mn-ea"/>
            </a:endParaRPr>
          </a:p>
          <a:p>
            <a:pPr marL="713232" lvl="1" indent="-457200" algn="just" eaLnBrk="1" fontAlgn="auto" hangingPunct="1">
              <a:spcBef>
                <a:spcPts val="324"/>
              </a:spcBef>
              <a:spcAft>
                <a:spcPts val="0"/>
              </a:spcAft>
              <a:buFont typeface="+mj-lt"/>
              <a:buAutoNum type="arabicPeriod"/>
              <a:defRPr/>
            </a:pPr>
            <a:r>
              <a:rPr lang="en-US" dirty="0" smtClean="0">
                <a:ea typeface="+mn-ea"/>
              </a:rPr>
              <a:t>Cybercrime </a:t>
            </a:r>
            <a:r>
              <a:rPr lang="en-US" dirty="0" err="1" smtClean="0">
                <a:ea typeface="+mn-ea"/>
              </a:rPr>
              <a:t>berdasarkan</a:t>
            </a:r>
            <a:r>
              <a:rPr lang="en-US" dirty="0" smtClean="0">
                <a:ea typeface="+mn-ea"/>
              </a:rPr>
              <a:t> </a:t>
            </a:r>
            <a:r>
              <a:rPr lang="en-US" dirty="0" err="1" smtClean="0">
                <a:ea typeface="+mn-ea"/>
              </a:rPr>
              <a:t>SASARAN</a:t>
            </a:r>
            <a:r>
              <a:rPr lang="en-US" dirty="0" smtClean="0">
                <a:ea typeface="+mn-ea"/>
              </a:rPr>
              <a:t>  </a:t>
            </a:r>
            <a:r>
              <a:rPr lang="en-US" dirty="0" err="1" smtClean="0">
                <a:ea typeface="+mn-ea"/>
              </a:rPr>
              <a:t>KEJAHATAN</a:t>
            </a:r>
            <a:endParaRPr lang="en-US" dirty="0" smtClean="0">
              <a:ea typeface="+mn-ea"/>
            </a:endParaRPr>
          </a:p>
          <a:p>
            <a:pPr marL="365760" indent="-256032" eaLnBrk="1" fontAlgn="auto" hangingPunct="1">
              <a:spcAft>
                <a:spcPts val="0"/>
              </a:spcAft>
              <a:buFont typeface="Wingdings 3"/>
              <a:buNone/>
              <a:defRPr/>
            </a:pPr>
            <a:endParaRPr lang="en-US" dirty="0">
              <a:ea typeface="+mn-ea"/>
              <a:cs typeface="+mn-cs"/>
            </a:endParaRPr>
          </a:p>
        </p:txBody>
      </p:sp>
      <p:sp>
        <p:nvSpPr>
          <p:cNvPr id="3" name="Title 2"/>
          <p:cNvSpPr>
            <a:spLocks noGrp="1"/>
          </p:cNvSpPr>
          <p:nvPr>
            <p:ph type="title"/>
          </p:nvPr>
        </p:nvSpPr>
        <p:spPr>
          <a:xfrm>
            <a:off x="1143000" y="0"/>
            <a:ext cx="6934200" cy="1143000"/>
          </a:xfrm>
        </p:spPr>
        <p:txBody>
          <a:bodyPr/>
          <a:lstStyle/>
          <a:p>
            <a:pPr algn="ctr" eaLnBrk="1" fontAlgn="auto" hangingPunct="1">
              <a:spcAft>
                <a:spcPts val="0"/>
              </a:spcAft>
              <a:defRPr/>
            </a:pPr>
            <a:r>
              <a:rPr lang="en-US" dirty="0" err="1" smtClean="0">
                <a:solidFill>
                  <a:srgbClr val="7030A0"/>
                </a:solidFill>
                <a:ea typeface="+mj-ea"/>
                <a:cs typeface="+mj-cs"/>
              </a:rPr>
              <a:t>JENIS</a:t>
            </a:r>
            <a:r>
              <a:rPr lang="en-US" dirty="0" smtClean="0">
                <a:solidFill>
                  <a:srgbClr val="7030A0"/>
                </a:solidFill>
                <a:ea typeface="+mj-ea"/>
                <a:cs typeface="+mj-cs"/>
              </a:rPr>
              <a:t> CYBERCRIME </a:t>
            </a:r>
            <a:endParaRPr lang="en-US" dirty="0">
              <a:ea typeface="+mj-ea"/>
              <a:cs typeface="+mj-cs"/>
            </a:endParaRPr>
          </a:p>
        </p:txBody>
      </p:sp>
      <p:sp>
        <p:nvSpPr>
          <p:cNvPr id="20483" name="Date Placeholder 4"/>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DBE896C4-54B1-6746-8AA4-F452C8F5158E}" type="datetime1">
              <a:rPr lang="en-ID" sz="1000" smtClean="0"/>
              <a:t>11/10/18</a:t>
            </a:fld>
            <a:endParaRPr lang="en-US" sz="1000"/>
          </a:p>
        </p:txBody>
      </p:sp>
      <p:sp>
        <p:nvSpPr>
          <p:cNvPr id="20484"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3CCFA5AF-7571-214D-9F3B-19864FD28134}" type="slidenum">
              <a:rPr lang="en-US" sz="1000"/>
              <a:pPr eaLnBrk="1" hangingPunct="1"/>
              <a:t>6</a:t>
            </a:fld>
            <a:endParaRPr lang="en-US" sz="1000"/>
          </a:p>
        </p:txBody>
      </p:sp>
      <p:sp>
        <p:nvSpPr>
          <p:cNvPr id="20485" name="Footer Placeholder 6"/>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000" smtClean="0"/>
              <a:t>Faisal Syafar</a:t>
            </a:r>
            <a:endParaRPr lang="en-US" sz="1000"/>
          </a:p>
        </p:txBody>
      </p:sp>
    </p:spTree>
    <p:extLst>
      <p:ext uri="{BB962C8B-B14F-4D97-AF65-F5344CB8AC3E}">
        <p14:creationId xmlns:p14="http://schemas.microsoft.com/office/powerpoint/2010/main" val="1144870648"/>
      </p:ext>
    </p:extLst>
  </p:cSld>
  <p:clrMapOvr>
    <a:masterClrMapping/>
  </p:clrMapOvr>
  <p:transition xmlns:p14="http://schemas.microsoft.com/office/powerpoint/2010/main">
    <p:random/>
  </p:transition>
  <p:timing>
    <p:tnLst>
      <p:par>
        <p:cTn xmlns:p14="http://schemas.microsoft.com/office/powerpoint/2010/mai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fld id="{919DF1EE-03DE-4843-B4FB-A79819A5F9E8}" type="datetime1">
              <a:rPr lang="en-ID" smtClean="0"/>
              <a:t>11/10/18</a:t>
            </a:fld>
            <a:endParaRPr lang="en-US"/>
          </a:p>
        </p:txBody>
      </p:sp>
      <p:sp>
        <p:nvSpPr>
          <p:cNvPr id="5" name="Footer Placeholder 4"/>
          <p:cNvSpPr>
            <a:spLocks noGrp="1"/>
          </p:cNvSpPr>
          <p:nvPr>
            <p:ph type="ftr" sz="quarter" idx="11"/>
          </p:nvPr>
        </p:nvSpPr>
        <p:spPr/>
        <p:txBody>
          <a:bodyPr/>
          <a:lstStyle/>
          <a:p>
            <a:pPr>
              <a:defRPr/>
            </a:pPr>
            <a:r>
              <a:rPr lang="en-US" smtClean="0"/>
              <a:t>Faisal Syafar</a:t>
            </a:r>
            <a:endParaRPr lang="en-US"/>
          </a:p>
        </p:txBody>
      </p:sp>
      <p:sp>
        <p:nvSpPr>
          <p:cNvPr id="6" name="Slide Number Placeholder 5"/>
          <p:cNvSpPr>
            <a:spLocks noGrp="1"/>
          </p:cNvSpPr>
          <p:nvPr>
            <p:ph type="sldNum" sz="quarter" idx="12"/>
          </p:nvPr>
        </p:nvSpPr>
        <p:spPr/>
        <p:txBody>
          <a:bodyPr/>
          <a:lstStyle/>
          <a:p>
            <a:pPr>
              <a:defRPr/>
            </a:pPr>
            <a:fld id="{385769E2-A8BA-9149-A948-92D286B1E9E1}" type="slidenum">
              <a:rPr lang="en-US" smtClean="0"/>
              <a:pPr>
                <a:defRPr/>
              </a:pPr>
              <a:t>60</a:t>
            </a:fld>
            <a:endParaRPr lang="en-US"/>
          </a:p>
        </p:txBody>
      </p:sp>
      <p:pic>
        <p:nvPicPr>
          <p:cNvPr id="90116" name="Picture 1" descr="Screen Shot 2017-11-16 at 20.02.21.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26988"/>
            <a:ext cx="9144000" cy="6373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0314483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fld id="{AE2BB81B-4E76-0D42-A6F2-D953A05C224F}" type="datetime1">
              <a:rPr lang="en-ID" smtClean="0"/>
              <a:t>11/10/18</a:t>
            </a:fld>
            <a:endParaRPr lang="en-US"/>
          </a:p>
        </p:txBody>
      </p:sp>
      <p:sp>
        <p:nvSpPr>
          <p:cNvPr id="5" name="Footer Placeholder 4"/>
          <p:cNvSpPr>
            <a:spLocks noGrp="1"/>
          </p:cNvSpPr>
          <p:nvPr>
            <p:ph type="ftr" sz="quarter" idx="11"/>
          </p:nvPr>
        </p:nvSpPr>
        <p:spPr/>
        <p:txBody>
          <a:bodyPr/>
          <a:lstStyle/>
          <a:p>
            <a:pPr>
              <a:defRPr/>
            </a:pPr>
            <a:r>
              <a:rPr lang="en-US" smtClean="0"/>
              <a:t>Faisal Syafar</a:t>
            </a:r>
            <a:endParaRPr lang="en-US"/>
          </a:p>
        </p:txBody>
      </p:sp>
      <p:sp>
        <p:nvSpPr>
          <p:cNvPr id="6" name="Slide Number Placeholder 5"/>
          <p:cNvSpPr>
            <a:spLocks noGrp="1"/>
          </p:cNvSpPr>
          <p:nvPr>
            <p:ph type="sldNum" sz="quarter" idx="12"/>
          </p:nvPr>
        </p:nvSpPr>
        <p:spPr/>
        <p:txBody>
          <a:bodyPr/>
          <a:lstStyle/>
          <a:p>
            <a:pPr>
              <a:defRPr/>
            </a:pPr>
            <a:fld id="{A1BD4E17-3DEB-D04D-8243-C32AA645CAC0}" type="slidenum">
              <a:rPr lang="en-US" smtClean="0"/>
              <a:pPr>
                <a:defRPr/>
              </a:pPr>
              <a:t>61</a:t>
            </a:fld>
            <a:endParaRPr lang="en-US"/>
          </a:p>
        </p:txBody>
      </p:sp>
      <p:pic>
        <p:nvPicPr>
          <p:cNvPr id="91140" name="Picture 1" descr="Screen Shot 2017-11-16 at 20.02.29.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36063" cy="647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7135602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fld id="{10AE609C-DDDB-6C4A-BA81-71C40BA5F11A}" type="datetime1">
              <a:rPr lang="en-ID" smtClean="0"/>
              <a:t>11/10/18</a:t>
            </a:fld>
            <a:endParaRPr lang="en-US"/>
          </a:p>
        </p:txBody>
      </p:sp>
      <p:sp>
        <p:nvSpPr>
          <p:cNvPr id="5" name="Footer Placeholder 4"/>
          <p:cNvSpPr>
            <a:spLocks noGrp="1"/>
          </p:cNvSpPr>
          <p:nvPr>
            <p:ph type="ftr" sz="quarter" idx="11"/>
          </p:nvPr>
        </p:nvSpPr>
        <p:spPr/>
        <p:txBody>
          <a:bodyPr/>
          <a:lstStyle/>
          <a:p>
            <a:pPr>
              <a:defRPr/>
            </a:pPr>
            <a:r>
              <a:rPr lang="en-US" smtClean="0"/>
              <a:t>Faisal Syafar</a:t>
            </a:r>
            <a:endParaRPr lang="en-US"/>
          </a:p>
        </p:txBody>
      </p:sp>
      <p:sp>
        <p:nvSpPr>
          <p:cNvPr id="6" name="Slide Number Placeholder 5"/>
          <p:cNvSpPr>
            <a:spLocks noGrp="1"/>
          </p:cNvSpPr>
          <p:nvPr>
            <p:ph type="sldNum" sz="quarter" idx="12"/>
          </p:nvPr>
        </p:nvSpPr>
        <p:spPr/>
        <p:txBody>
          <a:bodyPr/>
          <a:lstStyle/>
          <a:p>
            <a:pPr>
              <a:defRPr/>
            </a:pPr>
            <a:fld id="{F8C940BF-02AF-6640-8264-3C6144F93CFB}" type="slidenum">
              <a:rPr lang="en-US" smtClean="0"/>
              <a:pPr>
                <a:defRPr/>
              </a:pPr>
              <a:t>62</a:t>
            </a:fld>
            <a:endParaRPr lang="en-US"/>
          </a:p>
        </p:txBody>
      </p:sp>
      <p:pic>
        <p:nvPicPr>
          <p:cNvPr id="92164" name="Picture 1" descr="Screen Shot 2017-11-16 at 20.02.35.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40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6826342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fld id="{29179A11-7710-694E-9CB8-95402769CF89}" type="datetime1">
              <a:rPr lang="en-ID" smtClean="0"/>
              <a:t>11/10/18</a:t>
            </a:fld>
            <a:endParaRPr lang="en-US"/>
          </a:p>
        </p:txBody>
      </p:sp>
      <p:sp>
        <p:nvSpPr>
          <p:cNvPr id="5" name="Footer Placeholder 4"/>
          <p:cNvSpPr>
            <a:spLocks noGrp="1"/>
          </p:cNvSpPr>
          <p:nvPr>
            <p:ph type="ftr" sz="quarter" idx="11"/>
          </p:nvPr>
        </p:nvSpPr>
        <p:spPr/>
        <p:txBody>
          <a:bodyPr/>
          <a:lstStyle/>
          <a:p>
            <a:pPr>
              <a:defRPr/>
            </a:pPr>
            <a:r>
              <a:rPr lang="en-US" smtClean="0"/>
              <a:t>Faisal Syafar</a:t>
            </a:r>
            <a:endParaRPr lang="en-US"/>
          </a:p>
        </p:txBody>
      </p:sp>
      <p:sp>
        <p:nvSpPr>
          <p:cNvPr id="6" name="Slide Number Placeholder 5"/>
          <p:cNvSpPr>
            <a:spLocks noGrp="1"/>
          </p:cNvSpPr>
          <p:nvPr>
            <p:ph type="sldNum" sz="quarter" idx="12"/>
          </p:nvPr>
        </p:nvSpPr>
        <p:spPr/>
        <p:txBody>
          <a:bodyPr/>
          <a:lstStyle/>
          <a:p>
            <a:pPr>
              <a:defRPr/>
            </a:pPr>
            <a:fld id="{A140BAE4-BDF2-9A4D-82ED-C296C0661693}" type="slidenum">
              <a:rPr lang="en-US" smtClean="0"/>
              <a:pPr>
                <a:defRPr/>
              </a:pPr>
              <a:t>63</a:t>
            </a:fld>
            <a:endParaRPr lang="en-US"/>
          </a:p>
        </p:txBody>
      </p:sp>
      <p:pic>
        <p:nvPicPr>
          <p:cNvPr id="93188" name="Picture 1" descr="Screen Shot 2017-11-16 at 20.02.42.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47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7356948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fld id="{B6A2C919-C64B-B341-87F8-CB25B60743BC}" type="datetime1">
              <a:rPr lang="en-ID" smtClean="0"/>
              <a:t>11/10/18</a:t>
            </a:fld>
            <a:endParaRPr lang="en-US"/>
          </a:p>
        </p:txBody>
      </p:sp>
      <p:sp>
        <p:nvSpPr>
          <p:cNvPr id="5" name="Footer Placeholder 4"/>
          <p:cNvSpPr>
            <a:spLocks noGrp="1"/>
          </p:cNvSpPr>
          <p:nvPr>
            <p:ph type="ftr" sz="quarter" idx="11"/>
          </p:nvPr>
        </p:nvSpPr>
        <p:spPr/>
        <p:txBody>
          <a:bodyPr/>
          <a:lstStyle/>
          <a:p>
            <a:pPr>
              <a:defRPr/>
            </a:pPr>
            <a:r>
              <a:rPr lang="en-US" smtClean="0"/>
              <a:t>Faisal Syafar</a:t>
            </a:r>
            <a:endParaRPr lang="en-US"/>
          </a:p>
        </p:txBody>
      </p:sp>
      <p:sp>
        <p:nvSpPr>
          <p:cNvPr id="6" name="Slide Number Placeholder 5"/>
          <p:cNvSpPr>
            <a:spLocks noGrp="1"/>
          </p:cNvSpPr>
          <p:nvPr>
            <p:ph type="sldNum" sz="quarter" idx="12"/>
          </p:nvPr>
        </p:nvSpPr>
        <p:spPr/>
        <p:txBody>
          <a:bodyPr/>
          <a:lstStyle/>
          <a:p>
            <a:pPr>
              <a:defRPr/>
            </a:pPr>
            <a:fld id="{2AAFB3AB-9987-CC43-9AC2-EB7E7F44A53A}" type="slidenum">
              <a:rPr lang="en-US" smtClean="0"/>
              <a:pPr>
                <a:defRPr/>
              </a:pPr>
              <a:t>64</a:t>
            </a:fld>
            <a:endParaRPr lang="en-US"/>
          </a:p>
        </p:txBody>
      </p:sp>
      <p:pic>
        <p:nvPicPr>
          <p:cNvPr id="94212" name="Picture 1" descr="Screen Shot 2017-11-16 at 20.02.49.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23813"/>
            <a:ext cx="9144000" cy="6453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4180153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fld id="{DDAB34AD-53DB-5D4A-8B9B-5F2FBCEA316A}" type="datetime1">
              <a:rPr lang="en-ID" smtClean="0"/>
              <a:t>11/10/18</a:t>
            </a:fld>
            <a:endParaRPr lang="en-US"/>
          </a:p>
        </p:txBody>
      </p:sp>
      <p:sp>
        <p:nvSpPr>
          <p:cNvPr id="5" name="Footer Placeholder 4"/>
          <p:cNvSpPr>
            <a:spLocks noGrp="1"/>
          </p:cNvSpPr>
          <p:nvPr>
            <p:ph type="ftr" sz="quarter" idx="11"/>
          </p:nvPr>
        </p:nvSpPr>
        <p:spPr/>
        <p:txBody>
          <a:bodyPr/>
          <a:lstStyle/>
          <a:p>
            <a:pPr>
              <a:defRPr/>
            </a:pPr>
            <a:r>
              <a:rPr lang="en-US" smtClean="0"/>
              <a:t>Faisal Syafar</a:t>
            </a:r>
            <a:endParaRPr lang="en-US"/>
          </a:p>
        </p:txBody>
      </p:sp>
      <p:sp>
        <p:nvSpPr>
          <p:cNvPr id="6" name="Slide Number Placeholder 5"/>
          <p:cNvSpPr>
            <a:spLocks noGrp="1"/>
          </p:cNvSpPr>
          <p:nvPr>
            <p:ph type="sldNum" sz="quarter" idx="12"/>
          </p:nvPr>
        </p:nvSpPr>
        <p:spPr/>
        <p:txBody>
          <a:bodyPr/>
          <a:lstStyle/>
          <a:p>
            <a:pPr>
              <a:defRPr/>
            </a:pPr>
            <a:fld id="{1A42E1E5-376F-294B-9562-F5C6D3CD7BDB}" type="slidenum">
              <a:rPr lang="en-US" smtClean="0"/>
              <a:pPr>
                <a:defRPr/>
              </a:pPr>
              <a:t>65</a:t>
            </a:fld>
            <a:endParaRPr lang="en-US"/>
          </a:p>
        </p:txBody>
      </p:sp>
      <p:pic>
        <p:nvPicPr>
          <p:cNvPr id="95236" name="Picture 1" descr="Screen Shot 2017-11-16 at 20.03.37.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29713" cy="647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9561518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fld id="{CC9708EE-093A-714A-9B4A-E3DDD557EA43}" type="datetime1">
              <a:rPr lang="en-ID" smtClean="0"/>
              <a:t>11/10/18</a:t>
            </a:fld>
            <a:endParaRPr lang="en-US"/>
          </a:p>
        </p:txBody>
      </p:sp>
      <p:sp>
        <p:nvSpPr>
          <p:cNvPr id="5" name="Footer Placeholder 4"/>
          <p:cNvSpPr>
            <a:spLocks noGrp="1"/>
          </p:cNvSpPr>
          <p:nvPr>
            <p:ph type="ftr" sz="quarter" idx="11"/>
          </p:nvPr>
        </p:nvSpPr>
        <p:spPr/>
        <p:txBody>
          <a:bodyPr/>
          <a:lstStyle/>
          <a:p>
            <a:pPr>
              <a:defRPr/>
            </a:pPr>
            <a:r>
              <a:rPr lang="en-US" smtClean="0"/>
              <a:t>Faisal Syafar</a:t>
            </a:r>
            <a:endParaRPr lang="en-US"/>
          </a:p>
        </p:txBody>
      </p:sp>
      <p:sp>
        <p:nvSpPr>
          <p:cNvPr id="6" name="Slide Number Placeholder 5"/>
          <p:cNvSpPr>
            <a:spLocks noGrp="1"/>
          </p:cNvSpPr>
          <p:nvPr>
            <p:ph type="sldNum" sz="quarter" idx="12"/>
          </p:nvPr>
        </p:nvSpPr>
        <p:spPr/>
        <p:txBody>
          <a:bodyPr/>
          <a:lstStyle/>
          <a:p>
            <a:pPr>
              <a:defRPr/>
            </a:pPr>
            <a:fld id="{6F74B8DE-D866-5D45-89D2-B76A7F76BF9C}" type="slidenum">
              <a:rPr lang="en-US" smtClean="0"/>
              <a:pPr>
                <a:defRPr/>
              </a:pPr>
              <a:t>66</a:t>
            </a:fld>
            <a:endParaRPr lang="en-US"/>
          </a:p>
        </p:txBody>
      </p:sp>
      <p:pic>
        <p:nvPicPr>
          <p:cNvPr id="96260" name="Picture 6" descr="Screen Shot 2017-11-16 at 20.03.45.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2225" y="0"/>
            <a:ext cx="9121775" cy="647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4273543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fld id="{22DE10C5-6D38-6343-B7D7-7CAFA375448E}" type="datetime1">
              <a:rPr lang="en-ID" smtClean="0"/>
              <a:t>11/10/18</a:t>
            </a:fld>
            <a:endParaRPr lang="en-US"/>
          </a:p>
        </p:txBody>
      </p:sp>
      <p:sp>
        <p:nvSpPr>
          <p:cNvPr id="5" name="Footer Placeholder 4"/>
          <p:cNvSpPr>
            <a:spLocks noGrp="1"/>
          </p:cNvSpPr>
          <p:nvPr>
            <p:ph type="ftr" sz="quarter" idx="11"/>
          </p:nvPr>
        </p:nvSpPr>
        <p:spPr/>
        <p:txBody>
          <a:bodyPr/>
          <a:lstStyle/>
          <a:p>
            <a:pPr>
              <a:defRPr/>
            </a:pPr>
            <a:r>
              <a:rPr lang="en-US" smtClean="0"/>
              <a:t>Faisal Syafar</a:t>
            </a:r>
            <a:endParaRPr lang="en-US"/>
          </a:p>
        </p:txBody>
      </p:sp>
      <p:sp>
        <p:nvSpPr>
          <p:cNvPr id="6" name="Slide Number Placeholder 5"/>
          <p:cNvSpPr>
            <a:spLocks noGrp="1"/>
          </p:cNvSpPr>
          <p:nvPr>
            <p:ph type="sldNum" sz="quarter" idx="12"/>
          </p:nvPr>
        </p:nvSpPr>
        <p:spPr/>
        <p:txBody>
          <a:bodyPr/>
          <a:lstStyle/>
          <a:p>
            <a:pPr>
              <a:defRPr/>
            </a:pPr>
            <a:fld id="{2ED3182F-EC8A-564D-92A1-FA37635F0985}" type="slidenum">
              <a:rPr lang="en-US" smtClean="0"/>
              <a:pPr>
                <a:defRPr/>
              </a:pPr>
              <a:t>67</a:t>
            </a:fld>
            <a:endParaRPr lang="en-US"/>
          </a:p>
        </p:txBody>
      </p:sp>
      <p:pic>
        <p:nvPicPr>
          <p:cNvPr id="97284" name="Picture 1" descr="Screen Shot 2017-11-16 at 20.03.52.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36513"/>
            <a:ext cx="9144000" cy="6440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7344300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fld id="{6C1E9B69-A6CD-064B-91B0-51BDC583875E}" type="datetime1">
              <a:rPr lang="en-ID" smtClean="0"/>
              <a:t>11/10/18</a:t>
            </a:fld>
            <a:endParaRPr lang="en-US"/>
          </a:p>
        </p:txBody>
      </p:sp>
      <p:sp>
        <p:nvSpPr>
          <p:cNvPr id="5" name="Footer Placeholder 4"/>
          <p:cNvSpPr>
            <a:spLocks noGrp="1"/>
          </p:cNvSpPr>
          <p:nvPr>
            <p:ph type="ftr" sz="quarter" idx="11"/>
          </p:nvPr>
        </p:nvSpPr>
        <p:spPr/>
        <p:txBody>
          <a:bodyPr/>
          <a:lstStyle/>
          <a:p>
            <a:pPr>
              <a:defRPr/>
            </a:pPr>
            <a:r>
              <a:rPr lang="en-US" smtClean="0"/>
              <a:t>Faisal Syafar</a:t>
            </a:r>
            <a:endParaRPr lang="en-US"/>
          </a:p>
        </p:txBody>
      </p:sp>
      <p:sp>
        <p:nvSpPr>
          <p:cNvPr id="6" name="Slide Number Placeholder 5"/>
          <p:cNvSpPr>
            <a:spLocks noGrp="1"/>
          </p:cNvSpPr>
          <p:nvPr>
            <p:ph type="sldNum" sz="quarter" idx="12"/>
          </p:nvPr>
        </p:nvSpPr>
        <p:spPr/>
        <p:txBody>
          <a:bodyPr/>
          <a:lstStyle/>
          <a:p>
            <a:pPr>
              <a:defRPr/>
            </a:pPr>
            <a:fld id="{BACFE2DF-8CF4-7749-A5CD-F35B963E1FAB}" type="slidenum">
              <a:rPr lang="en-US" smtClean="0"/>
              <a:pPr>
                <a:defRPr/>
              </a:pPr>
              <a:t>68</a:t>
            </a:fld>
            <a:endParaRPr lang="en-US"/>
          </a:p>
        </p:txBody>
      </p:sp>
      <p:pic>
        <p:nvPicPr>
          <p:cNvPr id="98308" name="Picture 1" descr="Screen Shot 2017-11-16 at 20.04.00.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47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0647386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fld id="{1ED5BDDD-2C9D-BD48-93EB-26B0BDB38DAE}" type="datetime1">
              <a:rPr lang="en-ID" smtClean="0"/>
              <a:t>11/10/18</a:t>
            </a:fld>
            <a:endParaRPr lang="en-US"/>
          </a:p>
        </p:txBody>
      </p:sp>
      <p:sp>
        <p:nvSpPr>
          <p:cNvPr id="5" name="Footer Placeholder 4"/>
          <p:cNvSpPr>
            <a:spLocks noGrp="1"/>
          </p:cNvSpPr>
          <p:nvPr>
            <p:ph type="ftr" sz="quarter" idx="11"/>
          </p:nvPr>
        </p:nvSpPr>
        <p:spPr/>
        <p:txBody>
          <a:bodyPr/>
          <a:lstStyle/>
          <a:p>
            <a:pPr>
              <a:defRPr/>
            </a:pPr>
            <a:r>
              <a:rPr lang="en-US" smtClean="0"/>
              <a:t>Faisal Syafar</a:t>
            </a:r>
            <a:endParaRPr lang="en-US"/>
          </a:p>
        </p:txBody>
      </p:sp>
      <p:sp>
        <p:nvSpPr>
          <p:cNvPr id="6" name="Slide Number Placeholder 5"/>
          <p:cNvSpPr>
            <a:spLocks noGrp="1"/>
          </p:cNvSpPr>
          <p:nvPr>
            <p:ph type="sldNum" sz="quarter" idx="12"/>
          </p:nvPr>
        </p:nvSpPr>
        <p:spPr/>
        <p:txBody>
          <a:bodyPr/>
          <a:lstStyle/>
          <a:p>
            <a:pPr>
              <a:defRPr/>
            </a:pPr>
            <a:fld id="{A8494CBD-1149-0045-8AE0-609ADE1E2EFA}" type="slidenum">
              <a:rPr lang="en-US" smtClean="0"/>
              <a:pPr>
                <a:defRPr/>
              </a:pPr>
              <a:t>69</a:t>
            </a:fld>
            <a:endParaRPr lang="en-US"/>
          </a:p>
        </p:txBody>
      </p:sp>
      <p:pic>
        <p:nvPicPr>
          <p:cNvPr id="99332" name="Picture 1" descr="Screen Shot 2017-11-16 at 20.04.07.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36063" cy="647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649380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066800" y="76200"/>
            <a:ext cx="7010400" cy="1143000"/>
          </a:xfrm>
        </p:spPr>
        <p:txBody>
          <a:bodyPr>
            <a:noAutofit/>
          </a:bodyPr>
          <a:lstStyle/>
          <a:p>
            <a:pPr algn="ctr" eaLnBrk="1" fontAlgn="auto" hangingPunct="1">
              <a:spcAft>
                <a:spcPts val="0"/>
              </a:spcAft>
              <a:defRPr/>
            </a:pPr>
            <a:r>
              <a:rPr lang="en-US" sz="2400" dirty="0" smtClean="0">
                <a:latin typeface="Adobe Heiti Std R" pitchFamily="34" charset="-128"/>
                <a:ea typeface="Adobe Heiti Std R" pitchFamily="34" charset="-128"/>
                <a:cs typeface="+mj-cs"/>
              </a:rPr>
              <a:t>CYBERCRIME ; </a:t>
            </a:r>
            <a:br>
              <a:rPr lang="en-US" sz="2400" dirty="0" smtClean="0">
                <a:latin typeface="Adobe Heiti Std R" pitchFamily="34" charset="-128"/>
                <a:ea typeface="Adobe Heiti Std R" pitchFamily="34" charset="-128"/>
                <a:cs typeface="+mj-cs"/>
              </a:rPr>
            </a:br>
            <a:r>
              <a:rPr lang="en-US" sz="2400" dirty="0" smtClean="0">
                <a:solidFill>
                  <a:srgbClr val="FF0000"/>
                </a:solidFill>
                <a:latin typeface="Adobe Heiti Std R" pitchFamily="34" charset="-128"/>
                <a:ea typeface="Adobe Heiti Std R" pitchFamily="34" charset="-128"/>
                <a:cs typeface="+mj-cs"/>
              </a:rPr>
              <a:t>1. JENIS AKTIFITAS</a:t>
            </a:r>
            <a:endParaRPr lang="en-US" sz="2400" dirty="0">
              <a:solidFill>
                <a:srgbClr val="FF0000"/>
              </a:solidFill>
              <a:latin typeface="Adobe Heiti Std R" pitchFamily="34" charset="-128"/>
              <a:ea typeface="Adobe Heiti Std R" pitchFamily="34" charset="-128"/>
              <a:cs typeface="+mj-cs"/>
            </a:endParaRPr>
          </a:p>
        </p:txBody>
      </p:sp>
      <p:sp>
        <p:nvSpPr>
          <p:cNvPr id="21506" name="Content Placeholder 5"/>
          <p:cNvSpPr>
            <a:spLocks noGrp="1"/>
          </p:cNvSpPr>
          <p:nvPr>
            <p:ph idx="1"/>
          </p:nvPr>
        </p:nvSpPr>
        <p:spPr>
          <a:xfrm>
            <a:off x="457200" y="1600200"/>
            <a:ext cx="8229600" cy="4843463"/>
          </a:xfrm>
        </p:spPr>
        <p:txBody>
          <a:bodyPr/>
          <a:lstStyle/>
          <a:p>
            <a:pPr marL="342900" indent="-342900" algn="just" eaLnBrk="1" hangingPunct="1">
              <a:buFont typeface="Wingdings 3" charset="0"/>
              <a:buNone/>
            </a:pPr>
            <a:r>
              <a:rPr lang="en-US" sz="2500" b="1" i="1" dirty="0">
                <a:latin typeface="Lucida Sans Unicode" charset="0"/>
              </a:rPr>
              <a:t>a. Unauthorized </a:t>
            </a:r>
            <a:r>
              <a:rPr lang="en-US" sz="2500" b="1" i="1" dirty="0" err="1">
                <a:latin typeface="Lucida Sans Unicode" charset="0"/>
              </a:rPr>
              <a:t>Acces</a:t>
            </a:r>
            <a:r>
              <a:rPr lang="en-US" sz="2500" b="1" dirty="0">
                <a:latin typeface="Lucida Sans Unicode" charset="0"/>
              </a:rPr>
              <a:t> </a:t>
            </a:r>
          </a:p>
          <a:p>
            <a:pPr marL="598488" lvl="1" indent="-342900" algn="just" eaLnBrk="1" hangingPunct="1"/>
            <a:r>
              <a:rPr lang="en-US" sz="2100" dirty="0" err="1">
                <a:latin typeface="Lucida Sans Unicode" charset="0"/>
              </a:rPr>
              <a:t>Kejahatan</a:t>
            </a:r>
            <a:r>
              <a:rPr lang="en-US" sz="2100" dirty="0">
                <a:latin typeface="Lucida Sans Unicode" charset="0"/>
              </a:rPr>
              <a:t> yang </a:t>
            </a:r>
            <a:r>
              <a:rPr lang="en-US" sz="2100" dirty="0" err="1">
                <a:latin typeface="Lucida Sans Unicode" charset="0"/>
              </a:rPr>
              <a:t>terjadi</a:t>
            </a:r>
            <a:r>
              <a:rPr lang="en-US" sz="2100" dirty="0">
                <a:latin typeface="Lucida Sans Unicode" charset="0"/>
              </a:rPr>
              <a:t> </a:t>
            </a:r>
            <a:r>
              <a:rPr lang="en-US" sz="2100" dirty="0" err="1">
                <a:latin typeface="Lucida Sans Unicode" charset="0"/>
              </a:rPr>
              <a:t>ketika</a:t>
            </a:r>
            <a:r>
              <a:rPr lang="en-US" sz="2100" dirty="0">
                <a:latin typeface="Lucida Sans Unicode" charset="0"/>
              </a:rPr>
              <a:t> </a:t>
            </a:r>
            <a:r>
              <a:rPr lang="en-US" sz="2100" dirty="0" err="1">
                <a:latin typeface="Lucida Sans Unicode" charset="0"/>
              </a:rPr>
              <a:t>seseorang</a:t>
            </a:r>
            <a:r>
              <a:rPr lang="en-US" sz="2100" dirty="0">
                <a:latin typeface="Lucida Sans Unicode" charset="0"/>
              </a:rPr>
              <a:t> </a:t>
            </a:r>
            <a:r>
              <a:rPr lang="en-US" sz="2100" dirty="0" err="1">
                <a:latin typeface="Lucida Sans Unicode" charset="0"/>
              </a:rPr>
              <a:t>memasuki</a:t>
            </a:r>
            <a:r>
              <a:rPr lang="en-US" sz="2100" dirty="0">
                <a:latin typeface="Lucida Sans Unicode" charset="0"/>
              </a:rPr>
              <a:t> </a:t>
            </a:r>
            <a:r>
              <a:rPr lang="en-US" sz="2100" dirty="0" err="1">
                <a:latin typeface="Lucida Sans Unicode" charset="0"/>
              </a:rPr>
              <a:t>atau</a:t>
            </a:r>
            <a:r>
              <a:rPr lang="en-US" sz="2100" dirty="0">
                <a:latin typeface="Lucida Sans Unicode" charset="0"/>
              </a:rPr>
              <a:t> </a:t>
            </a:r>
            <a:r>
              <a:rPr lang="en-US" sz="2100" dirty="0" err="1">
                <a:latin typeface="Lucida Sans Unicode" charset="0"/>
              </a:rPr>
              <a:t>menyusup</a:t>
            </a:r>
            <a:r>
              <a:rPr lang="en-US" sz="2100" dirty="0">
                <a:latin typeface="Lucida Sans Unicode" charset="0"/>
              </a:rPr>
              <a:t> </a:t>
            </a:r>
            <a:r>
              <a:rPr lang="en-US" sz="2100" dirty="0" err="1">
                <a:latin typeface="Lucida Sans Unicode" charset="0"/>
              </a:rPr>
              <a:t>ke</a:t>
            </a:r>
            <a:r>
              <a:rPr lang="en-US" sz="2100" dirty="0">
                <a:latin typeface="Lucida Sans Unicode" charset="0"/>
              </a:rPr>
              <a:t> </a:t>
            </a:r>
            <a:r>
              <a:rPr lang="en-US" sz="2100" dirty="0" err="1">
                <a:latin typeface="Lucida Sans Unicode" charset="0"/>
              </a:rPr>
              <a:t>dalam</a:t>
            </a:r>
            <a:r>
              <a:rPr lang="en-US" sz="2100" dirty="0">
                <a:latin typeface="Lucida Sans Unicode" charset="0"/>
              </a:rPr>
              <a:t> </a:t>
            </a:r>
            <a:r>
              <a:rPr lang="en-US" sz="2100" dirty="0" err="1">
                <a:latin typeface="Lucida Sans Unicode" charset="0"/>
              </a:rPr>
              <a:t>suatu</a:t>
            </a:r>
            <a:r>
              <a:rPr lang="en-US" sz="2100" dirty="0">
                <a:latin typeface="Lucida Sans Unicode" charset="0"/>
              </a:rPr>
              <a:t> </a:t>
            </a:r>
            <a:r>
              <a:rPr lang="en-US" sz="2100" dirty="0" err="1">
                <a:latin typeface="Lucida Sans Unicode" charset="0"/>
              </a:rPr>
              <a:t>sistem</a:t>
            </a:r>
            <a:r>
              <a:rPr lang="en-US" sz="2100" dirty="0">
                <a:latin typeface="Lucida Sans Unicode" charset="0"/>
              </a:rPr>
              <a:t> </a:t>
            </a:r>
            <a:r>
              <a:rPr lang="en-US" sz="2100" dirty="0" err="1">
                <a:latin typeface="Lucida Sans Unicode" charset="0"/>
              </a:rPr>
              <a:t>jaringan</a:t>
            </a:r>
            <a:r>
              <a:rPr lang="en-US" sz="2100" dirty="0">
                <a:latin typeface="Lucida Sans Unicode" charset="0"/>
              </a:rPr>
              <a:t> </a:t>
            </a:r>
            <a:r>
              <a:rPr lang="en-US" sz="2100" dirty="0" err="1">
                <a:latin typeface="Lucida Sans Unicode" charset="0"/>
              </a:rPr>
              <a:t>komputer</a:t>
            </a:r>
            <a:r>
              <a:rPr lang="en-US" sz="2100" dirty="0">
                <a:latin typeface="Lucida Sans Unicode" charset="0"/>
              </a:rPr>
              <a:t> </a:t>
            </a:r>
            <a:r>
              <a:rPr lang="en-US" sz="2100" dirty="0" err="1">
                <a:latin typeface="Lucida Sans Unicode" charset="0"/>
              </a:rPr>
              <a:t>sedara</a:t>
            </a:r>
            <a:r>
              <a:rPr lang="en-US" sz="2100" dirty="0">
                <a:latin typeface="Lucida Sans Unicode" charset="0"/>
              </a:rPr>
              <a:t> </a:t>
            </a:r>
            <a:r>
              <a:rPr lang="en-US" sz="2100" dirty="0" err="1">
                <a:latin typeface="Lucida Sans Unicode" charset="0"/>
              </a:rPr>
              <a:t>tidak</a:t>
            </a:r>
            <a:r>
              <a:rPr lang="en-US" sz="2100" dirty="0">
                <a:latin typeface="Lucida Sans Unicode" charset="0"/>
              </a:rPr>
              <a:t> </a:t>
            </a:r>
            <a:r>
              <a:rPr lang="en-US" sz="2100" dirty="0" err="1">
                <a:latin typeface="Lucida Sans Unicode" charset="0"/>
              </a:rPr>
              <a:t>sah</a:t>
            </a:r>
            <a:r>
              <a:rPr lang="en-US" sz="2100" dirty="0">
                <a:latin typeface="Lucida Sans Unicode" charset="0"/>
              </a:rPr>
              <a:t>, </a:t>
            </a:r>
            <a:r>
              <a:rPr lang="en-US" sz="2100" dirty="0" err="1">
                <a:latin typeface="Lucida Sans Unicode" charset="0"/>
              </a:rPr>
              <a:t>tanpa</a:t>
            </a:r>
            <a:r>
              <a:rPr lang="en-US" sz="2100" dirty="0">
                <a:latin typeface="Lucida Sans Unicode" charset="0"/>
              </a:rPr>
              <a:t> </a:t>
            </a:r>
            <a:r>
              <a:rPr lang="en-US" sz="2100" dirty="0" err="1">
                <a:latin typeface="Lucida Sans Unicode" charset="0"/>
              </a:rPr>
              <a:t>izin</a:t>
            </a:r>
            <a:r>
              <a:rPr lang="en-US" sz="2100" dirty="0">
                <a:latin typeface="Lucida Sans Unicode" charset="0"/>
              </a:rPr>
              <a:t> </a:t>
            </a:r>
            <a:r>
              <a:rPr lang="en-US" sz="2100" dirty="0" err="1">
                <a:latin typeface="Lucida Sans Unicode" charset="0"/>
              </a:rPr>
              <a:t>atau</a:t>
            </a:r>
            <a:r>
              <a:rPr lang="en-US" sz="2100" dirty="0">
                <a:latin typeface="Lucida Sans Unicode" charset="0"/>
              </a:rPr>
              <a:t> </a:t>
            </a:r>
            <a:r>
              <a:rPr lang="en-US" sz="2100" dirty="0" err="1">
                <a:latin typeface="Lucida Sans Unicode" charset="0"/>
              </a:rPr>
              <a:t>tanpa</a:t>
            </a:r>
            <a:r>
              <a:rPr lang="en-US" sz="2100" dirty="0">
                <a:latin typeface="Lucida Sans Unicode" charset="0"/>
              </a:rPr>
              <a:t> </a:t>
            </a:r>
            <a:r>
              <a:rPr lang="en-US" sz="2100" dirty="0" err="1">
                <a:latin typeface="Lucida Sans Unicode" charset="0"/>
              </a:rPr>
              <a:t>sepengetahuan</a:t>
            </a:r>
            <a:r>
              <a:rPr lang="en-US" sz="2100" dirty="0">
                <a:latin typeface="Lucida Sans Unicode" charset="0"/>
              </a:rPr>
              <a:t> </a:t>
            </a:r>
            <a:r>
              <a:rPr lang="en-US" sz="2100" dirty="0" err="1">
                <a:latin typeface="Lucida Sans Unicode" charset="0"/>
              </a:rPr>
              <a:t>dari</a:t>
            </a:r>
            <a:r>
              <a:rPr lang="en-US" sz="2100" dirty="0">
                <a:latin typeface="Lucida Sans Unicode" charset="0"/>
              </a:rPr>
              <a:t> </a:t>
            </a:r>
            <a:r>
              <a:rPr lang="en-US" sz="2100" dirty="0" err="1">
                <a:latin typeface="Lucida Sans Unicode" charset="0"/>
              </a:rPr>
              <a:t>pemilik</a:t>
            </a:r>
            <a:r>
              <a:rPr lang="en-US" sz="2100" dirty="0">
                <a:latin typeface="Lucida Sans Unicode" charset="0"/>
              </a:rPr>
              <a:t> </a:t>
            </a:r>
            <a:r>
              <a:rPr lang="en-US" sz="2100" dirty="0" err="1">
                <a:latin typeface="Lucida Sans Unicode" charset="0"/>
              </a:rPr>
              <a:t>sistem</a:t>
            </a:r>
            <a:r>
              <a:rPr lang="en-US" sz="2100" dirty="0">
                <a:latin typeface="Lucida Sans Unicode" charset="0"/>
              </a:rPr>
              <a:t> </a:t>
            </a:r>
            <a:r>
              <a:rPr lang="en-US" sz="2100" dirty="0" err="1">
                <a:latin typeface="Lucida Sans Unicode" charset="0"/>
              </a:rPr>
              <a:t>jaringan</a:t>
            </a:r>
            <a:r>
              <a:rPr lang="en-US" sz="2100" dirty="0">
                <a:latin typeface="Lucida Sans Unicode" charset="0"/>
              </a:rPr>
              <a:t> </a:t>
            </a:r>
            <a:r>
              <a:rPr lang="en-US" sz="2100" dirty="0" err="1">
                <a:latin typeface="Lucida Sans Unicode" charset="0"/>
              </a:rPr>
              <a:t>komputer</a:t>
            </a:r>
            <a:r>
              <a:rPr lang="en-US" sz="2100" dirty="0">
                <a:latin typeface="Lucida Sans Unicode" charset="0"/>
              </a:rPr>
              <a:t> yang </a:t>
            </a:r>
            <a:r>
              <a:rPr lang="en-US" sz="2100" dirty="0" err="1">
                <a:latin typeface="Lucida Sans Unicode" charset="0"/>
              </a:rPr>
              <a:t>dimasukinya</a:t>
            </a:r>
            <a:r>
              <a:rPr lang="en-US" sz="2100" dirty="0">
                <a:latin typeface="Lucida Sans Unicode" charset="0"/>
              </a:rPr>
              <a:t>, </a:t>
            </a:r>
            <a:r>
              <a:rPr lang="en-US" sz="2100" dirty="0" err="1">
                <a:latin typeface="Lucida Sans Unicode" charset="0"/>
              </a:rPr>
              <a:t>contoh</a:t>
            </a:r>
            <a:r>
              <a:rPr lang="en-US" sz="2100" dirty="0">
                <a:latin typeface="Lucida Sans Unicode" charset="0"/>
              </a:rPr>
              <a:t> : Probing </a:t>
            </a:r>
            <a:r>
              <a:rPr lang="en-US" sz="2100" dirty="0" err="1">
                <a:latin typeface="Lucida Sans Unicode" charset="0"/>
              </a:rPr>
              <a:t>dan</a:t>
            </a:r>
            <a:r>
              <a:rPr lang="en-US" sz="2100" dirty="0">
                <a:latin typeface="Lucida Sans Unicode" charset="0"/>
              </a:rPr>
              <a:t> Port Scanning</a:t>
            </a:r>
          </a:p>
          <a:p>
            <a:pPr marL="342900" indent="-342900" algn="just" eaLnBrk="1" hangingPunct="1">
              <a:buFont typeface="Wingdings 3" charset="0"/>
              <a:buNone/>
            </a:pPr>
            <a:r>
              <a:rPr lang="en-US" sz="2500" b="1" i="1" dirty="0">
                <a:latin typeface="Lucida Sans Unicode" charset="0"/>
              </a:rPr>
              <a:t>b.  Illegal Contents</a:t>
            </a:r>
          </a:p>
          <a:p>
            <a:pPr marL="598488" lvl="1" indent="-342900" algn="just" eaLnBrk="1" hangingPunct="1"/>
            <a:r>
              <a:rPr lang="en-US" sz="2100" dirty="0" err="1">
                <a:latin typeface="Lucida Sans Unicode" charset="0"/>
              </a:rPr>
              <a:t>Kejahatan</a:t>
            </a:r>
            <a:r>
              <a:rPr lang="en-US" sz="2100" dirty="0">
                <a:latin typeface="Lucida Sans Unicode" charset="0"/>
              </a:rPr>
              <a:t> yang </a:t>
            </a:r>
            <a:r>
              <a:rPr lang="en-US" sz="2100" dirty="0" err="1">
                <a:latin typeface="Lucida Sans Unicode" charset="0"/>
              </a:rPr>
              <a:t>dilakukan</a:t>
            </a:r>
            <a:r>
              <a:rPr lang="en-US" sz="2100" dirty="0">
                <a:latin typeface="Lucida Sans Unicode" charset="0"/>
              </a:rPr>
              <a:t> </a:t>
            </a:r>
            <a:r>
              <a:rPr lang="en-US" sz="2100" dirty="0" err="1">
                <a:latin typeface="Lucida Sans Unicode" charset="0"/>
              </a:rPr>
              <a:t>dengan</a:t>
            </a:r>
            <a:r>
              <a:rPr lang="en-US" sz="2100" dirty="0">
                <a:latin typeface="Lucida Sans Unicode" charset="0"/>
              </a:rPr>
              <a:t> </a:t>
            </a:r>
            <a:r>
              <a:rPr lang="en-US" sz="2100" dirty="0" err="1">
                <a:latin typeface="Lucida Sans Unicode" charset="0"/>
              </a:rPr>
              <a:t>memasukkan</a:t>
            </a:r>
            <a:r>
              <a:rPr lang="en-US" sz="2100" dirty="0">
                <a:latin typeface="Lucida Sans Unicode" charset="0"/>
              </a:rPr>
              <a:t> data </a:t>
            </a:r>
            <a:r>
              <a:rPr lang="en-US" sz="2100" dirty="0" err="1">
                <a:latin typeface="Lucida Sans Unicode" charset="0"/>
              </a:rPr>
              <a:t>atau</a:t>
            </a:r>
            <a:r>
              <a:rPr lang="en-US" sz="2100" dirty="0">
                <a:latin typeface="Lucida Sans Unicode" charset="0"/>
              </a:rPr>
              <a:t> </a:t>
            </a:r>
            <a:r>
              <a:rPr lang="en-US" sz="2100" dirty="0" err="1">
                <a:latin typeface="Lucida Sans Unicode" charset="0"/>
              </a:rPr>
              <a:t>informasi</a:t>
            </a:r>
            <a:r>
              <a:rPr lang="en-US" sz="2100" dirty="0">
                <a:latin typeface="Lucida Sans Unicode" charset="0"/>
              </a:rPr>
              <a:t> </a:t>
            </a:r>
            <a:r>
              <a:rPr lang="en-US" sz="2100" dirty="0" err="1">
                <a:latin typeface="Lucida Sans Unicode" charset="0"/>
              </a:rPr>
              <a:t>ke</a:t>
            </a:r>
            <a:r>
              <a:rPr lang="en-US" sz="2100" dirty="0">
                <a:latin typeface="Lucida Sans Unicode" charset="0"/>
              </a:rPr>
              <a:t> internet </a:t>
            </a:r>
            <a:r>
              <a:rPr lang="en-US" sz="2100" dirty="0" err="1">
                <a:latin typeface="Lucida Sans Unicode" charset="0"/>
              </a:rPr>
              <a:t>tentang</a:t>
            </a:r>
            <a:r>
              <a:rPr lang="en-US" sz="2100" dirty="0">
                <a:latin typeface="Lucida Sans Unicode" charset="0"/>
              </a:rPr>
              <a:t> </a:t>
            </a:r>
            <a:r>
              <a:rPr lang="en-US" sz="2100" dirty="0" err="1">
                <a:latin typeface="Lucida Sans Unicode" charset="0"/>
              </a:rPr>
              <a:t>sesuatu</a:t>
            </a:r>
            <a:r>
              <a:rPr lang="en-US" sz="2100" dirty="0">
                <a:latin typeface="Lucida Sans Unicode" charset="0"/>
              </a:rPr>
              <a:t> </a:t>
            </a:r>
            <a:r>
              <a:rPr lang="en-US" sz="2100" dirty="0" err="1">
                <a:latin typeface="Lucida Sans Unicode" charset="0"/>
              </a:rPr>
              <a:t>hal</a:t>
            </a:r>
            <a:r>
              <a:rPr lang="en-US" sz="2100" dirty="0">
                <a:latin typeface="Lucida Sans Unicode" charset="0"/>
              </a:rPr>
              <a:t> yang </a:t>
            </a:r>
            <a:r>
              <a:rPr lang="en-US" sz="2100" dirty="0" err="1">
                <a:latin typeface="Lucida Sans Unicode" charset="0"/>
              </a:rPr>
              <a:t>tidak</a:t>
            </a:r>
            <a:r>
              <a:rPr lang="en-US" sz="2100" dirty="0">
                <a:latin typeface="Lucida Sans Unicode" charset="0"/>
              </a:rPr>
              <a:t> </a:t>
            </a:r>
            <a:r>
              <a:rPr lang="en-US" sz="2100" dirty="0" err="1">
                <a:latin typeface="Lucida Sans Unicode" charset="0"/>
              </a:rPr>
              <a:t>benar</a:t>
            </a:r>
            <a:r>
              <a:rPr lang="en-US" sz="2100" dirty="0">
                <a:latin typeface="Lucida Sans Unicode" charset="0"/>
              </a:rPr>
              <a:t>, </a:t>
            </a:r>
            <a:r>
              <a:rPr lang="en-US" sz="2100" dirty="0" err="1">
                <a:latin typeface="Lucida Sans Unicode" charset="0"/>
              </a:rPr>
              <a:t>tidak</a:t>
            </a:r>
            <a:r>
              <a:rPr lang="en-US" sz="2100" dirty="0">
                <a:latin typeface="Lucida Sans Unicode" charset="0"/>
              </a:rPr>
              <a:t> </a:t>
            </a:r>
            <a:r>
              <a:rPr lang="en-US" sz="2100" dirty="0" err="1">
                <a:latin typeface="Lucida Sans Unicode" charset="0"/>
              </a:rPr>
              <a:t>etis</a:t>
            </a:r>
            <a:r>
              <a:rPr lang="en-US" sz="2100" dirty="0">
                <a:latin typeface="Lucida Sans Unicode" charset="0"/>
              </a:rPr>
              <a:t>, </a:t>
            </a:r>
            <a:r>
              <a:rPr lang="en-US" sz="2100" dirty="0" err="1">
                <a:latin typeface="Lucida Sans Unicode" charset="0"/>
              </a:rPr>
              <a:t>dan</a:t>
            </a:r>
            <a:r>
              <a:rPr lang="en-US" sz="2100" dirty="0">
                <a:latin typeface="Lucida Sans Unicode" charset="0"/>
              </a:rPr>
              <a:t> </a:t>
            </a:r>
            <a:r>
              <a:rPr lang="en-US" sz="2100" dirty="0" err="1">
                <a:latin typeface="Lucida Sans Unicode" charset="0"/>
              </a:rPr>
              <a:t>dapat</a:t>
            </a:r>
            <a:r>
              <a:rPr lang="en-US" sz="2100" dirty="0">
                <a:latin typeface="Lucida Sans Unicode" charset="0"/>
              </a:rPr>
              <a:t> </a:t>
            </a:r>
            <a:r>
              <a:rPr lang="en-US" sz="2100" dirty="0" err="1">
                <a:latin typeface="Lucida Sans Unicode" charset="0"/>
              </a:rPr>
              <a:t>dianggap</a:t>
            </a:r>
            <a:r>
              <a:rPr lang="en-US" sz="2100" dirty="0">
                <a:latin typeface="Lucida Sans Unicode" charset="0"/>
              </a:rPr>
              <a:t>  </a:t>
            </a:r>
            <a:r>
              <a:rPr lang="en-US" sz="2100" dirty="0" err="1">
                <a:latin typeface="Lucida Sans Unicode" charset="0"/>
              </a:rPr>
              <a:t>melanggar</a:t>
            </a:r>
            <a:r>
              <a:rPr lang="en-US" sz="2100" dirty="0">
                <a:latin typeface="Lucida Sans Unicode" charset="0"/>
              </a:rPr>
              <a:t> </a:t>
            </a:r>
            <a:r>
              <a:rPr lang="en-US" sz="2100" dirty="0" err="1">
                <a:latin typeface="Lucida Sans Unicode" charset="0"/>
              </a:rPr>
              <a:t>hukum</a:t>
            </a:r>
            <a:r>
              <a:rPr lang="en-US" sz="2100" dirty="0">
                <a:latin typeface="Lucida Sans Unicode" charset="0"/>
              </a:rPr>
              <a:t> </a:t>
            </a:r>
            <a:r>
              <a:rPr lang="en-US" sz="2100" dirty="0" err="1">
                <a:latin typeface="Lucida Sans Unicode" charset="0"/>
              </a:rPr>
              <a:t>atau</a:t>
            </a:r>
            <a:r>
              <a:rPr lang="en-US" sz="2100" dirty="0">
                <a:latin typeface="Lucida Sans Unicode" charset="0"/>
              </a:rPr>
              <a:t> </a:t>
            </a:r>
            <a:r>
              <a:rPr lang="en-US" sz="2100" dirty="0" err="1">
                <a:latin typeface="Lucida Sans Unicode" charset="0"/>
              </a:rPr>
              <a:t>mengganggu</a:t>
            </a:r>
            <a:r>
              <a:rPr lang="en-US" sz="2100" dirty="0">
                <a:latin typeface="Lucida Sans Unicode" charset="0"/>
              </a:rPr>
              <a:t> </a:t>
            </a:r>
            <a:r>
              <a:rPr lang="en-US" sz="2100" dirty="0" err="1">
                <a:latin typeface="Lucida Sans Unicode" charset="0"/>
              </a:rPr>
              <a:t>ketertiban</a:t>
            </a:r>
            <a:r>
              <a:rPr lang="en-US" sz="2100" dirty="0">
                <a:latin typeface="Lucida Sans Unicode" charset="0"/>
              </a:rPr>
              <a:t> </a:t>
            </a:r>
            <a:r>
              <a:rPr lang="en-US" sz="2100" dirty="0" err="1">
                <a:latin typeface="Lucida Sans Unicode" charset="0"/>
              </a:rPr>
              <a:t>umum</a:t>
            </a:r>
            <a:r>
              <a:rPr lang="en-US" sz="2100" dirty="0">
                <a:latin typeface="Lucida Sans Unicode" charset="0"/>
              </a:rPr>
              <a:t>, </a:t>
            </a:r>
            <a:r>
              <a:rPr lang="en-US" sz="2100" dirty="0" err="1">
                <a:latin typeface="Lucida Sans Unicode" charset="0"/>
              </a:rPr>
              <a:t>contoh</a:t>
            </a:r>
            <a:r>
              <a:rPr lang="en-US" sz="2100" dirty="0">
                <a:latin typeface="Lucida Sans Unicode" charset="0"/>
              </a:rPr>
              <a:t> :  </a:t>
            </a:r>
            <a:r>
              <a:rPr lang="en-US" sz="2100" dirty="0" err="1">
                <a:latin typeface="Lucida Sans Unicode" charset="0"/>
              </a:rPr>
              <a:t>penyebarluasan</a:t>
            </a:r>
            <a:r>
              <a:rPr lang="en-US" sz="2100" dirty="0">
                <a:latin typeface="Lucida Sans Unicode" charset="0"/>
              </a:rPr>
              <a:t> </a:t>
            </a:r>
            <a:r>
              <a:rPr lang="en-US" sz="2100" dirty="0" err="1">
                <a:latin typeface="Lucida Sans Unicode" charset="0"/>
              </a:rPr>
              <a:t>pornografi</a:t>
            </a:r>
            <a:r>
              <a:rPr lang="en-US" sz="2100" dirty="0">
                <a:latin typeface="Lucida Sans Unicode" charset="0"/>
              </a:rPr>
              <a:t>,  </a:t>
            </a:r>
            <a:r>
              <a:rPr lang="en-US" sz="2100" dirty="0" err="1">
                <a:latin typeface="Lucida Sans Unicode" charset="0"/>
              </a:rPr>
              <a:t>isu-isu</a:t>
            </a:r>
            <a:r>
              <a:rPr lang="en-US" sz="2100" dirty="0">
                <a:latin typeface="Lucida Sans Unicode" charset="0"/>
              </a:rPr>
              <a:t> / </a:t>
            </a:r>
            <a:r>
              <a:rPr lang="en-US" sz="2100" dirty="0" err="1">
                <a:latin typeface="Lucida Sans Unicode" charset="0"/>
              </a:rPr>
              <a:t>fitnah</a:t>
            </a:r>
            <a:r>
              <a:rPr lang="en-US" sz="2100" dirty="0">
                <a:latin typeface="Lucida Sans Unicode" charset="0"/>
              </a:rPr>
              <a:t>  </a:t>
            </a:r>
            <a:r>
              <a:rPr lang="en-US" sz="2100" dirty="0" err="1">
                <a:latin typeface="Lucida Sans Unicode" charset="0"/>
              </a:rPr>
              <a:t>terhadap</a:t>
            </a:r>
            <a:r>
              <a:rPr lang="en-US" sz="2100" dirty="0">
                <a:latin typeface="Lucida Sans Unicode" charset="0"/>
              </a:rPr>
              <a:t>  </a:t>
            </a:r>
            <a:r>
              <a:rPr lang="en-US" sz="2100" dirty="0" err="1">
                <a:latin typeface="Lucida Sans Unicode" charset="0"/>
              </a:rPr>
              <a:t>individu</a:t>
            </a:r>
            <a:r>
              <a:rPr lang="en-US" sz="2100" dirty="0">
                <a:latin typeface="Lucida Sans Unicode" charset="0"/>
              </a:rPr>
              <a:t>  ( </a:t>
            </a:r>
            <a:r>
              <a:rPr lang="en-US" sz="2100" dirty="0" err="1">
                <a:latin typeface="Lucida Sans Unicode" charset="0"/>
              </a:rPr>
              <a:t>biasanya</a:t>
            </a:r>
            <a:r>
              <a:rPr lang="en-US" sz="2100" dirty="0">
                <a:latin typeface="Lucida Sans Unicode" charset="0"/>
              </a:rPr>
              <a:t> public figure).</a:t>
            </a:r>
          </a:p>
          <a:p>
            <a:pPr marL="342900" indent="-342900" eaLnBrk="1" hangingPunct="1"/>
            <a:endParaRPr lang="en-US" sz="2500" dirty="0">
              <a:latin typeface="Lucida Sans Unicode" charset="0"/>
            </a:endParaRPr>
          </a:p>
        </p:txBody>
      </p:sp>
      <p:sp>
        <p:nvSpPr>
          <p:cNvPr id="21507" name="Date Placeholder 6"/>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DC7E0CDC-BFE4-7E49-9883-F01648F638FA}" type="datetime1">
              <a:rPr lang="en-ID" sz="1000" smtClean="0"/>
              <a:t>11/10/18</a:t>
            </a:fld>
            <a:endParaRPr lang="en-US" sz="1000"/>
          </a:p>
        </p:txBody>
      </p:sp>
      <p:sp>
        <p:nvSpPr>
          <p:cNvPr id="21508" name="Slide Number Placeholder 7"/>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F515A990-9CF1-024E-B2A6-B3B80B7360FF}" type="slidenum">
              <a:rPr lang="en-US" sz="1000"/>
              <a:pPr eaLnBrk="1" hangingPunct="1"/>
              <a:t>7</a:t>
            </a:fld>
            <a:endParaRPr lang="en-US" sz="1000"/>
          </a:p>
        </p:txBody>
      </p:sp>
      <p:sp>
        <p:nvSpPr>
          <p:cNvPr id="21509" name="Footer Placeholder 8"/>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000" smtClean="0"/>
              <a:t>Faisal Syafar</a:t>
            </a:r>
            <a:endParaRPr lang="en-US" sz="1000"/>
          </a:p>
        </p:txBody>
      </p:sp>
    </p:spTree>
    <p:extLst>
      <p:ext uri="{BB962C8B-B14F-4D97-AF65-F5344CB8AC3E}">
        <p14:creationId xmlns:p14="http://schemas.microsoft.com/office/powerpoint/2010/main" val="4147550561"/>
      </p:ext>
    </p:extLst>
  </p:cSld>
  <p:clrMapOvr>
    <a:masterClrMapping/>
  </p:clrMapOvr>
  <p:transition xmlns:p14="http://schemas.microsoft.com/office/powerpoint/2010/main">
    <p:random/>
  </p:transition>
  <p:timing>
    <p:tnLst>
      <p:par>
        <p:cTn xmlns:p14="http://schemas.microsoft.com/office/powerpoint/2010/mai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fld id="{61226468-4D06-704F-AAD2-A5998CDB32CC}" type="datetime1">
              <a:rPr lang="en-ID" smtClean="0"/>
              <a:t>11/10/18</a:t>
            </a:fld>
            <a:endParaRPr lang="en-US"/>
          </a:p>
        </p:txBody>
      </p:sp>
      <p:sp>
        <p:nvSpPr>
          <p:cNvPr id="5" name="Footer Placeholder 4"/>
          <p:cNvSpPr>
            <a:spLocks noGrp="1"/>
          </p:cNvSpPr>
          <p:nvPr>
            <p:ph type="ftr" sz="quarter" idx="11"/>
          </p:nvPr>
        </p:nvSpPr>
        <p:spPr/>
        <p:txBody>
          <a:bodyPr/>
          <a:lstStyle/>
          <a:p>
            <a:pPr>
              <a:defRPr/>
            </a:pPr>
            <a:r>
              <a:rPr lang="en-US" smtClean="0"/>
              <a:t>Faisal Syafar</a:t>
            </a:r>
            <a:endParaRPr lang="en-US"/>
          </a:p>
        </p:txBody>
      </p:sp>
      <p:sp>
        <p:nvSpPr>
          <p:cNvPr id="6" name="Slide Number Placeholder 5"/>
          <p:cNvSpPr>
            <a:spLocks noGrp="1"/>
          </p:cNvSpPr>
          <p:nvPr>
            <p:ph type="sldNum" sz="quarter" idx="12"/>
          </p:nvPr>
        </p:nvSpPr>
        <p:spPr/>
        <p:txBody>
          <a:bodyPr/>
          <a:lstStyle/>
          <a:p>
            <a:pPr>
              <a:defRPr/>
            </a:pPr>
            <a:fld id="{DD0AB678-E2DF-FB46-85A0-4CA9580BD59F}" type="slidenum">
              <a:rPr lang="en-US" smtClean="0"/>
              <a:pPr>
                <a:defRPr/>
              </a:pPr>
              <a:t>70</a:t>
            </a:fld>
            <a:endParaRPr lang="en-US"/>
          </a:p>
        </p:txBody>
      </p:sp>
      <p:pic>
        <p:nvPicPr>
          <p:cNvPr id="100356" name="Picture 1" descr="Screen Shot 2017-11-16 at 20.04.15.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4288"/>
            <a:ext cx="9144000" cy="6462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3621882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fld id="{0F228B12-715A-134F-865F-609E65AEEB17}" type="datetime1">
              <a:rPr lang="en-ID" smtClean="0"/>
              <a:t>11/10/18</a:t>
            </a:fld>
            <a:endParaRPr lang="en-US"/>
          </a:p>
        </p:txBody>
      </p:sp>
      <p:sp>
        <p:nvSpPr>
          <p:cNvPr id="5" name="Footer Placeholder 4"/>
          <p:cNvSpPr>
            <a:spLocks noGrp="1"/>
          </p:cNvSpPr>
          <p:nvPr>
            <p:ph type="ftr" sz="quarter" idx="11"/>
          </p:nvPr>
        </p:nvSpPr>
        <p:spPr/>
        <p:txBody>
          <a:bodyPr/>
          <a:lstStyle/>
          <a:p>
            <a:pPr>
              <a:defRPr/>
            </a:pPr>
            <a:r>
              <a:rPr lang="en-US" smtClean="0"/>
              <a:t>Faisal Syafar</a:t>
            </a:r>
            <a:endParaRPr lang="en-US"/>
          </a:p>
        </p:txBody>
      </p:sp>
      <p:sp>
        <p:nvSpPr>
          <p:cNvPr id="6" name="Slide Number Placeholder 5"/>
          <p:cNvSpPr>
            <a:spLocks noGrp="1"/>
          </p:cNvSpPr>
          <p:nvPr>
            <p:ph type="sldNum" sz="quarter" idx="12"/>
          </p:nvPr>
        </p:nvSpPr>
        <p:spPr/>
        <p:txBody>
          <a:bodyPr/>
          <a:lstStyle/>
          <a:p>
            <a:pPr>
              <a:defRPr/>
            </a:pPr>
            <a:fld id="{C159C147-DE79-0F4E-ACB7-21BE54E3AECC}" type="slidenum">
              <a:rPr lang="en-US" smtClean="0"/>
              <a:pPr>
                <a:defRPr/>
              </a:pPr>
              <a:t>71</a:t>
            </a:fld>
            <a:endParaRPr lang="en-US"/>
          </a:p>
        </p:txBody>
      </p:sp>
      <p:pic>
        <p:nvPicPr>
          <p:cNvPr id="101380" name="Picture 1" descr="Screen Shot 2017-11-16 at 20.04.22.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1113"/>
            <a:ext cx="9144000" cy="6465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072125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fld id="{774F30B7-2A18-8043-9000-319591EB7B89}" type="datetime1">
              <a:rPr lang="en-ID" smtClean="0"/>
              <a:t>11/10/18</a:t>
            </a:fld>
            <a:endParaRPr lang="en-US"/>
          </a:p>
        </p:txBody>
      </p:sp>
      <p:sp>
        <p:nvSpPr>
          <p:cNvPr id="5" name="Footer Placeholder 4"/>
          <p:cNvSpPr>
            <a:spLocks noGrp="1"/>
          </p:cNvSpPr>
          <p:nvPr>
            <p:ph type="ftr" sz="quarter" idx="11"/>
          </p:nvPr>
        </p:nvSpPr>
        <p:spPr/>
        <p:txBody>
          <a:bodyPr/>
          <a:lstStyle/>
          <a:p>
            <a:pPr>
              <a:defRPr/>
            </a:pPr>
            <a:r>
              <a:rPr lang="en-US" smtClean="0"/>
              <a:t>Faisal Syafar</a:t>
            </a:r>
            <a:endParaRPr lang="en-US"/>
          </a:p>
        </p:txBody>
      </p:sp>
      <p:sp>
        <p:nvSpPr>
          <p:cNvPr id="6" name="Slide Number Placeholder 5"/>
          <p:cNvSpPr>
            <a:spLocks noGrp="1"/>
          </p:cNvSpPr>
          <p:nvPr>
            <p:ph type="sldNum" sz="quarter" idx="12"/>
          </p:nvPr>
        </p:nvSpPr>
        <p:spPr/>
        <p:txBody>
          <a:bodyPr/>
          <a:lstStyle/>
          <a:p>
            <a:pPr>
              <a:defRPr/>
            </a:pPr>
            <a:fld id="{B0CA29B0-9AA6-7C4B-B644-5B290EEA701E}" type="slidenum">
              <a:rPr lang="en-US" smtClean="0"/>
              <a:pPr>
                <a:defRPr/>
              </a:pPr>
              <a:t>72</a:t>
            </a:fld>
            <a:endParaRPr lang="en-US"/>
          </a:p>
        </p:txBody>
      </p:sp>
      <p:pic>
        <p:nvPicPr>
          <p:cNvPr id="102404" name="Picture 1" descr="Screen Shot 2017-11-16 at 20.04.30.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23813"/>
            <a:ext cx="9144000" cy="6453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1997397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fld id="{E219BAC0-227C-BD49-92AB-9A017D41BE4E}" type="datetime1">
              <a:rPr lang="en-ID" smtClean="0"/>
              <a:t>11/10/18</a:t>
            </a:fld>
            <a:endParaRPr lang="en-US"/>
          </a:p>
        </p:txBody>
      </p:sp>
      <p:sp>
        <p:nvSpPr>
          <p:cNvPr id="5" name="Footer Placeholder 4"/>
          <p:cNvSpPr>
            <a:spLocks noGrp="1"/>
          </p:cNvSpPr>
          <p:nvPr>
            <p:ph type="ftr" sz="quarter" idx="11"/>
          </p:nvPr>
        </p:nvSpPr>
        <p:spPr/>
        <p:txBody>
          <a:bodyPr/>
          <a:lstStyle/>
          <a:p>
            <a:pPr>
              <a:defRPr/>
            </a:pPr>
            <a:r>
              <a:rPr lang="en-US" smtClean="0"/>
              <a:t>Faisal Syafar</a:t>
            </a:r>
            <a:endParaRPr lang="en-US"/>
          </a:p>
        </p:txBody>
      </p:sp>
      <p:sp>
        <p:nvSpPr>
          <p:cNvPr id="6" name="Slide Number Placeholder 5"/>
          <p:cNvSpPr>
            <a:spLocks noGrp="1"/>
          </p:cNvSpPr>
          <p:nvPr>
            <p:ph type="sldNum" sz="quarter" idx="12"/>
          </p:nvPr>
        </p:nvSpPr>
        <p:spPr/>
        <p:txBody>
          <a:bodyPr/>
          <a:lstStyle/>
          <a:p>
            <a:pPr>
              <a:defRPr/>
            </a:pPr>
            <a:fld id="{D7B4D67E-73CF-1C4F-A678-A933F5075C1A}" type="slidenum">
              <a:rPr lang="en-US" smtClean="0"/>
              <a:pPr>
                <a:defRPr/>
              </a:pPr>
              <a:t>73</a:t>
            </a:fld>
            <a:endParaRPr lang="en-US"/>
          </a:p>
        </p:txBody>
      </p:sp>
      <p:pic>
        <p:nvPicPr>
          <p:cNvPr id="103428" name="Picture 1" descr="Screen Shot 2017-11-16 at 20.04.38.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9144000" cy="647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227883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fld id="{4DD90AEF-C357-A94C-9DB4-DDE875689CC3}" type="datetime1">
              <a:rPr lang="en-ID" smtClean="0"/>
              <a:t>11/10/18</a:t>
            </a:fld>
            <a:endParaRPr lang="en-US"/>
          </a:p>
        </p:txBody>
      </p:sp>
      <p:sp>
        <p:nvSpPr>
          <p:cNvPr id="5" name="Footer Placeholder 4"/>
          <p:cNvSpPr>
            <a:spLocks noGrp="1"/>
          </p:cNvSpPr>
          <p:nvPr>
            <p:ph type="ftr" sz="quarter" idx="11"/>
          </p:nvPr>
        </p:nvSpPr>
        <p:spPr/>
        <p:txBody>
          <a:bodyPr/>
          <a:lstStyle/>
          <a:p>
            <a:pPr>
              <a:defRPr/>
            </a:pPr>
            <a:r>
              <a:rPr lang="en-US" smtClean="0"/>
              <a:t>Faisal Syafar</a:t>
            </a:r>
            <a:endParaRPr lang="en-US"/>
          </a:p>
        </p:txBody>
      </p:sp>
      <p:sp>
        <p:nvSpPr>
          <p:cNvPr id="6" name="Slide Number Placeholder 5"/>
          <p:cNvSpPr>
            <a:spLocks noGrp="1"/>
          </p:cNvSpPr>
          <p:nvPr>
            <p:ph type="sldNum" sz="quarter" idx="12"/>
          </p:nvPr>
        </p:nvSpPr>
        <p:spPr/>
        <p:txBody>
          <a:bodyPr/>
          <a:lstStyle/>
          <a:p>
            <a:pPr>
              <a:defRPr/>
            </a:pPr>
            <a:fld id="{24527FB5-31DE-E847-9F5F-681FAF043C86}" type="slidenum">
              <a:rPr lang="en-US" smtClean="0"/>
              <a:pPr>
                <a:defRPr/>
              </a:pPr>
              <a:t>74</a:t>
            </a:fld>
            <a:endParaRPr lang="en-US"/>
          </a:p>
        </p:txBody>
      </p:sp>
      <p:pic>
        <p:nvPicPr>
          <p:cNvPr id="104452" name="Picture 1" descr="Screen Shot 2017-11-16 at 20.04.44.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4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2685489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fld id="{3C0551B7-0B42-054A-A6B2-370A2853E229}" type="datetime1">
              <a:rPr lang="en-ID" smtClean="0"/>
              <a:t>11/10/18</a:t>
            </a:fld>
            <a:endParaRPr lang="en-US"/>
          </a:p>
        </p:txBody>
      </p:sp>
      <p:sp>
        <p:nvSpPr>
          <p:cNvPr id="5" name="Footer Placeholder 4"/>
          <p:cNvSpPr>
            <a:spLocks noGrp="1"/>
          </p:cNvSpPr>
          <p:nvPr>
            <p:ph type="ftr" sz="quarter" idx="11"/>
          </p:nvPr>
        </p:nvSpPr>
        <p:spPr/>
        <p:txBody>
          <a:bodyPr/>
          <a:lstStyle/>
          <a:p>
            <a:pPr>
              <a:defRPr/>
            </a:pPr>
            <a:r>
              <a:rPr lang="en-US" smtClean="0"/>
              <a:t>Faisal Syafar</a:t>
            </a:r>
            <a:endParaRPr lang="en-US"/>
          </a:p>
        </p:txBody>
      </p:sp>
      <p:sp>
        <p:nvSpPr>
          <p:cNvPr id="6" name="Slide Number Placeholder 5"/>
          <p:cNvSpPr>
            <a:spLocks noGrp="1"/>
          </p:cNvSpPr>
          <p:nvPr>
            <p:ph type="sldNum" sz="quarter" idx="12"/>
          </p:nvPr>
        </p:nvSpPr>
        <p:spPr/>
        <p:txBody>
          <a:bodyPr/>
          <a:lstStyle/>
          <a:p>
            <a:pPr>
              <a:defRPr/>
            </a:pPr>
            <a:fld id="{0169E3D5-EEF4-094D-9888-41860EB1E710}" type="slidenum">
              <a:rPr lang="en-US" smtClean="0"/>
              <a:pPr>
                <a:defRPr/>
              </a:pPr>
              <a:t>75</a:t>
            </a:fld>
            <a:endParaRPr lang="en-US"/>
          </a:p>
        </p:txBody>
      </p:sp>
      <p:pic>
        <p:nvPicPr>
          <p:cNvPr id="105476" name="Picture 1" descr="Screen Shot 2017-11-16 at 20.04.51.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39688"/>
            <a:ext cx="9144000" cy="6437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497950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fld id="{BEE626FA-CCC3-A74E-BF81-14880AD6F617}" type="datetime1">
              <a:rPr lang="en-ID" smtClean="0"/>
              <a:t>11/10/18</a:t>
            </a:fld>
            <a:endParaRPr lang="en-US"/>
          </a:p>
        </p:txBody>
      </p:sp>
      <p:sp>
        <p:nvSpPr>
          <p:cNvPr id="5" name="Footer Placeholder 4"/>
          <p:cNvSpPr>
            <a:spLocks noGrp="1"/>
          </p:cNvSpPr>
          <p:nvPr>
            <p:ph type="ftr" sz="quarter" idx="11"/>
          </p:nvPr>
        </p:nvSpPr>
        <p:spPr/>
        <p:txBody>
          <a:bodyPr/>
          <a:lstStyle/>
          <a:p>
            <a:pPr>
              <a:defRPr/>
            </a:pPr>
            <a:r>
              <a:rPr lang="en-US" smtClean="0"/>
              <a:t>Faisal Syafar</a:t>
            </a:r>
            <a:endParaRPr lang="en-US"/>
          </a:p>
        </p:txBody>
      </p:sp>
      <p:sp>
        <p:nvSpPr>
          <p:cNvPr id="6" name="Slide Number Placeholder 5"/>
          <p:cNvSpPr>
            <a:spLocks noGrp="1"/>
          </p:cNvSpPr>
          <p:nvPr>
            <p:ph type="sldNum" sz="quarter" idx="12"/>
          </p:nvPr>
        </p:nvSpPr>
        <p:spPr/>
        <p:txBody>
          <a:bodyPr/>
          <a:lstStyle/>
          <a:p>
            <a:pPr>
              <a:defRPr/>
            </a:pPr>
            <a:fld id="{5C95C54F-BEDB-B040-94FC-8A6BE4E549E5}" type="slidenum">
              <a:rPr lang="en-US" smtClean="0"/>
              <a:pPr>
                <a:defRPr/>
              </a:pPr>
              <a:t>76</a:t>
            </a:fld>
            <a:endParaRPr lang="en-US"/>
          </a:p>
        </p:txBody>
      </p:sp>
      <p:pic>
        <p:nvPicPr>
          <p:cNvPr id="106500" name="Picture 1" descr="Screen Shot 2017-11-16 at 20.05.35.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6350"/>
            <a:ext cx="9144000" cy="647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4292292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fld id="{1CB578C4-4A27-2A4C-AB99-8DC92080DA82}" type="datetime1">
              <a:rPr lang="en-ID" smtClean="0"/>
              <a:t>11/10/18</a:t>
            </a:fld>
            <a:endParaRPr lang="en-US"/>
          </a:p>
        </p:txBody>
      </p:sp>
      <p:sp>
        <p:nvSpPr>
          <p:cNvPr id="5" name="Footer Placeholder 4"/>
          <p:cNvSpPr>
            <a:spLocks noGrp="1"/>
          </p:cNvSpPr>
          <p:nvPr>
            <p:ph type="ftr" sz="quarter" idx="11"/>
          </p:nvPr>
        </p:nvSpPr>
        <p:spPr/>
        <p:txBody>
          <a:bodyPr/>
          <a:lstStyle/>
          <a:p>
            <a:pPr>
              <a:defRPr/>
            </a:pPr>
            <a:r>
              <a:rPr lang="en-US" smtClean="0"/>
              <a:t>Faisal Syafar</a:t>
            </a:r>
            <a:endParaRPr lang="en-US"/>
          </a:p>
        </p:txBody>
      </p:sp>
      <p:sp>
        <p:nvSpPr>
          <p:cNvPr id="6" name="Slide Number Placeholder 5"/>
          <p:cNvSpPr>
            <a:spLocks noGrp="1"/>
          </p:cNvSpPr>
          <p:nvPr>
            <p:ph type="sldNum" sz="quarter" idx="12"/>
          </p:nvPr>
        </p:nvSpPr>
        <p:spPr/>
        <p:txBody>
          <a:bodyPr/>
          <a:lstStyle/>
          <a:p>
            <a:pPr>
              <a:defRPr/>
            </a:pPr>
            <a:fld id="{97BDBA81-8EE0-604E-9B7B-789042CC9668}" type="slidenum">
              <a:rPr lang="en-US" smtClean="0"/>
              <a:pPr>
                <a:defRPr/>
              </a:pPr>
              <a:t>77</a:t>
            </a:fld>
            <a:endParaRPr lang="en-US"/>
          </a:p>
        </p:txBody>
      </p:sp>
      <p:pic>
        <p:nvPicPr>
          <p:cNvPr id="107524" name="Picture 1" descr="Screen Shot 2017-11-16 at 20.05.43.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838200"/>
            <a:ext cx="9144000" cy="533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8823066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fld id="{A9003AAA-C46E-104B-B469-E6C97C1B0581}" type="datetime1">
              <a:rPr lang="en-ID" smtClean="0"/>
              <a:t>11/10/18</a:t>
            </a:fld>
            <a:endParaRPr lang="en-US"/>
          </a:p>
        </p:txBody>
      </p:sp>
      <p:sp>
        <p:nvSpPr>
          <p:cNvPr id="5" name="Footer Placeholder 4"/>
          <p:cNvSpPr>
            <a:spLocks noGrp="1"/>
          </p:cNvSpPr>
          <p:nvPr>
            <p:ph type="ftr" sz="quarter" idx="11"/>
          </p:nvPr>
        </p:nvSpPr>
        <p:spPr/>
        <p:txBody>
          <a:bodyPr/>
          <a:lstStyle/>
          <a:p>
            <a:pPr>
              <a:defRPr/>
            </a:pPr>
            <a:r>
              <a:rPr lang="en-US" smtClean="0"/>
              <a:t>Faisal Syafar</a:t>
            </a:r>
            <a:endParaRPr lang="en-US"/>
          </a:p>
        </p:txBody>
      </p:sp>
      <p:sp>
        <p:nvSpPr>
          <p:cNvPr id="6" name="Slide Number Placeholder 5"/>
          <p:cNvSpPr>
            <a:spLocks noGrp="1"/>
          </p:cNvSpPr>
          <p:nvPr>
            <p:ph type="sldNum" sz="quarter" idx="12"/>
          </p:nvPr>
        </p:nvSpPr>
        <p:spPr/>
        <p:txBody>
          <a:bodyPr/>
          <a:lstStyle/>
          <a:p>
            <a:pPr>
              <a:defRPr/>
            </a:pPr>
            <a:fld id="{6CDC1F66-1EBA-E941-BD59-2DAD972D5980}" type="slidenum">
              <a:rPr lang="en-US" smtClean="0"/>
              <a:pPr>
                <a:defRPr/>
              </a:pPr>
              <a:t>78</a:t>
            </a:fld>
            <a:endParaRPr lang="en-US"/>
          </a:p>
        </p:txBody>
      </p:sp>
      <p:pic>
        <p:nvPicPr>
          <p:cNvPr id="108548" name="Picture 1" descr="Screen Shot 2017-11-16 at 20.05.49.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990600"/>
            <a:ext cx="9144000" cy="518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9477237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fld id="{36E82261-3125-0048-9FC9-01A78CB204E0}" type="datetime1">
              <a:rPr lang="en-ID" smtClean="0"/>
              <a:t>11/10/18</a:t>
            </a:fld>
            <a:endParaRPr lang="en-US"/>
          </a:p>
        </p:txBody>
      </p:sp>
      <p:sp>
        <p:nvSpPr>
          <p:cNvPr id="5" name="Footer Placeholder 4"/>
          <p:cNvSpPr>
            <a:spLocks noGrp="1"/>
          </p:cNvSpPr>
          <p:nvPr>
            <p:ph type="ftr" sz="quarter" idx="11"/>
          </p:nvPr>
        </p:nvSpPr>
        <p:spPr/>
        <p:txBody>
          <a:bodyPr/>
          <a:lstStyle/>
          <a:p>
            <a:pPr>
              <a:defRPr/>
            </a:pPr>
            <a:r>
              <a:rPr lang="en-US" smtClean="0"/>
              <a:t>Faisal Syafar</a:t>
            </a:r>
            <a:endParaRPr lang="en-US"/>
          </a:p>
        </p:txBody>
      </p:sp>
      <p:sp>
        <p:nvSpPr>
          <p:cNvPr id="6" name="Slide Number Placeholder 5"/>
          <p:cNvSpPr>
            <a:spLocks noGrp="1"/>
          </p:cNvSpPr>
          <p:nvPr>
            <p:ph type="sldNum" sz="quarter" idx="12"/>
          </p:nvPr>
        </p:nvSpPr>
        <p:spPr/>
        <p:txBody>
          <a:bodyPr/>
          <a:lstStyle/>
          <a:p>
            <a:pPr>
              <a:defRPr/>
            </a:pPr>
            <a:fld id="{D9A22BC3-9092-5F41-8B30-780B982232B0}" type="slidenum">
              <a:rPr lang="en-US" smtClean="0"/>
              <a:pPr>
                <a:defRPr/>
              </a:pPr>
              <a:t>79</a:t>
            </a:fld>
            <a:endParaRPr lang="en-US"/>
          </a:p>
        </p:txBody>
      </p:sp>
      <p:pic>
        <p:nvPicPr>
          <p:cNvPr id="109572" name="Picture 1" descr="Screen Shot 2017-11-16 at 20.05.55.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914400"/>
            <a:ext cx="9144000" cy="541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277175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143000" y="0"/>
            <a:ext cx="7086600" cy="1143000"/>
          </a:xfrm>
        </p:spPr>
        <p:txBody>
          <a:bodyPr>
            <a:normAutofit/>
          </a:bodyPr>
          <a:lstStyle/>
          <a:p>
            <a:pPr algn="ctr" eaLnBrk="1" fontAlgn="auto" hangingPunct="1">
              <a:spcAft>
                <a:spcPts val="0"/>
              </a:spcAft>
              <a:defRPr/>
            </a:pPr>
            <a:r>
              <a:rPr lang="en-US" sz="2400" dirty="0" smtClean="0">
                <a:latin typeface="Adobe Heiti Std R" pitchFamily="34" charset="-128"/>
                <a:ea typeface="Adobe Heiti Std R" pitchFamily="34" charset="-128"/>
                <a:cs typeface="+mj-cs"/>
              </a:rPr>
              <a:t>CYBERCRIME ; </a:t>
            </a:r>
            <a:br>
              <a:rPr lang="en-US" sz="2400" dirty="0" smtClean="0">
                <a:latin typeface="Adobe Heiti Std R" pitchFamily="34" charset="-128"/>
                <a:ea typeface="Adobe Heiti Std R" pitchFamily="34" charset="-128"/>
                <a:cs typeface="+mj-cs"/>
              </a:rPr>
            </a:br>
            <a:r>
              <a:rPr lang="en-US" sz="2400" dirty="0" smtClean="0">
                <a:solidFill>
                  <a:srgbClr val="FF0000"/>
                </a:solidFill>
                <a:latin typeface="Adobe Heiti Std R" pitchFamily="34" charset="-128"/>
                <a:ea typeface="Adobe Heiti Std R" pitchFamily="34" charset="-128"/>
                <a:cs typeface="+mj-cs"/>
              </a:rPr>
              <a:t>1. JENIS AKTIFITAS</a:t>
            </a:r>
            <a:endParaRPr lang="en-US" sz="2400" dirty="0">
              <a:solidFill>
                <a:srgbClr val="FF0000"/>
              </a:solidFill>
              <a:ea typeface="+mj-ea"/>
              <a:cs typeface="+mj-cs"/>
            </a:endParaRPr>
          </a:p>
        </p:txBody>
      </p:sp>
      <p:sp>
        <p:nvSpPr>
          <p:cNvPr id="6" name="Content Placeholder 5"/>
          <p:cNvSpPr>
            <a:spLocks noGrp="1"/>
          </p:cNvSpPr>
          <p:nvPr>
            <p:ph idx="1"/>
          </p:nvPr>
        </p:nvSpPr>
        <p:spPr>
          <a:xfrm>
            <a:off x="457200" y="1676400"/>
            <a:ext cx="8229600" cy="4495800"/>
          </a:xfrm>
        </p:spPr>
        <p:txBody>
          <a:bodyPr>
            <a:normAutofit fontScale="77500" lnSpcReduction="20000"/>
          </a:bodyPr>
          <a:lstStyle/>
          <a:p>
            <a:pPr marL="342900" indent="-342900" algn="just" eaLnBrk="1" fontAlgn="auto" hangingPunct="1">
              <a:spcAft>
                <a:spcPts val="0"/>
              </a:spcAft>
              <a:buFont typeface="Wingdings 3"/>
              <a:buNone/>
              <a:defRPr/>
            </a:pPr>
            <a:r>
              <a:rPr lang="en-US" b="1" i="1" dirty="0" smtClean="0">
                <a:ea typeface="+mn-ea"/>
                <a:cs typeface="+mn-cs"/>
              </a:rPr>
              <a:t>c. </a:t>
            </a:r>
            <a:r>
              <a:rPr lang="en-US" b="1" i="1" dirty="0" err="1" smtClean="0">
                <a:ea typeface="+mn-ea"/>
                <a:cs typeface="+mn-cs"/>
              </a:rPr>
              <a:t>Penyebaran</a:t>
            </a:r>
            <a:r>
              <a:rPr lang="en-US" b="1" i="1" dirty="0" smtClean="0">
                <a:ea typeface="+mn-ea"/>
                <a:cs typeface="+mn-cs"/>
              </a:rPr>
              <a:t> virus </a:t>
            </a:r>
            <a:r>
              <a:rPr lang="en-US" b="1" i="1" dirty="0" err="1" smtClean="0">
                <a:ea typeface="+mn-ea"/>
                <a:cs typeface="+mn-cs"/>
              </a:rPr>
              <a:t>secara</a:t>
            </a:r>
            <a:r>
              <a:rPr lang="en-US" b="1" i="1" dirty="0" smtClean="0">
                <a:ea typeface="+mn-ea"/>
                <a:cs typeface="+mn-cs"/>
              </a:rPr>
              <a:t> </a:t>
            </a:r>
            <a:r>
              <a:rPr lang="en-US" b="1" i="1" dirty="0" err="1" smtClean="0">
                <a:ea typeface="+mn-ea"/>
                <a:cs typeface="+mn-cs"/>
              </a:rPr>
              <a:t>sengaja</a:t>
            </a:r>
            <a:endParaRPr lang="en-US" b="1" i="1" dirty="0" smtClean="0">
              <a:ea typeface="+mn-ea"/>
              <a:cs typeface="+mn-cs"/>
            </a:endParaRPr>
          </a:p>
          <a:p>
            <a:pPr marL="598932" lvl="1" indent="-342900" algn="just" eaLnBrk="1" fontAlgn="auto" hangingPunct="1">
              <a:spcBef>
                <a:spcPts val="324"/>
              </a:spcBef>
              <a:spcAft>
                <a:spcPts val="0"/>
              </a:spcAft>
              <a:buFont typeface="Verdana"/>
              <a:buChar char="◦"/>
              <a:defRPr/>
            </a:pPr>
            <a:r>
              <a:rPr lang="en-US" dirty="0" err="1" smtClean="0">
                <a:ea typeface="+mn-ea"/>
              </a:rPr>
              <a:t>Melakukan</a:t>
            </a:r>
            <a:r>
              <a:rPr lang="en-US" dirty="0" smtClean="0">
                <a:ea typeface="+mn-ea"/>
              </a:rPr>
              <a:t> </a:t>
            </a:r>
            <a:r>
              <a:rPr lang="en-US" dirty="0" err="1" smtClean="0">
                <a:ea typeface="+mn-ea"/>
              </a:rPr>
              <a:t>penyebaran</a:t>
            </a:r>
            <a:r>
              <a:rPr lang="en-US" dirty="0" smtClean="0">
                <a:ea typeface="+mn-ea"/>
              </a:rPr>
              <a:t> virus yang </a:t>
            </a:r>
            <a:r>
              <a:rPr lang="en-US" dirty="0" err="1" smtClean="0">
                <a:ea typeface="+mn-ea"/>
              </a:rPr>
              <a:t>merugikan</a:t>
            </a:r>
            <a:r>
              <a:rPr lang="en-US" dirty="0" smtClean="0">
                <a:ea typeface="+mn-ea"/>
              </a:rPr>
              <a:t> </a:t>
            </a:r>
            <a:r>
              <a:rPr lang="en-US" dirty="0" err="1" smtClean="0">
                <a:ea typeface="+mn-ea"/>
              </a:rPr>
              <a:t>seseorang</a:t>
            </a:r>
            <a:r>
              <a:rPr lang="en-US" dirty="0" smtClean="0">
                <a:ea typeface="+mn-ea"/>
              </a:rPr>
              <a:t> </a:t>
            </a:r>
            <a:r>
              <a:rPr lang="en-US" dirty="0" err="1" smtClean="0">
                <a:ea typeface="+mn-ea"/>
              </a:rPr>
              <a:t>atau</a:t>
            </a:r>
            <a:r>
              <a:rPr lang="en-US" dirty="0" smtClean="0">
                <a:ea typeface="+mn-ea"/>
              </a:rPr>
              <a:t> </a:t>
            </a:r>
            <a:r>
              <a:rPr lang="en-US" dirty="0" err="1" smtClean="0">
                <a:ea typeface="+mn-ea"/>
              </a:rPr>
              <a:t>institusi</a:t>
            </a:r>
            <a:r>
              <a:rPr lang="en-US" dirty="0" smtClean="0">
                <a:ea typeface="+mn-ea"/>
              </a:rPr>
              <a:t> </a:t>
            </a:r>
            <a:r>
              <a:rPr lang="en-US" dirty="0" err="1" smtClean="0">
                <a:ea typeface="+mn-ea"/>
              </a:rPr>
              <a:t>dengan</a:t>
            </a:r>
            <a:r>
              <a:rPr lang="en-US" dirty="0" smtClean="0">
                <a:ea typeface="+mn-ea"/>
              </a:rPr>
              <a:t> </a:t>
            </a:r>
            <a:r>
              <a:rPr lang="en-US" dirty="0" err="1" smtClean="0">
                <a:ea typeface="+mn-ea"/>
              </a:rPr>
              <a:t>sengaja</a:t>
            </a:r>
            <a:endParaRPr lang="en-US" dirty="0" smtClean="0">
              <a:ea typeface="+mn-ea"/>
            </a:endParaRPr>
          </a:p>
          <a:p>
            <a:pPr marL="342900" indent="-342900" algn="just" eaLnBrk="1" fontAlgn="auto" hangingPunct="1">
              <a:spcAft>
                <a:spcPts val="0"/>
              </a:spcAft>
              <a:buFont typeface="Wingdings 3"/>
              <a:buNone/>
              <a:defRPr/>
            </a:pPr>
            <a:r>
              <a:rPr lang="en-US" b="1" i="1" dirty="0" smtClean="0">
                <a:ea typeface="+mn-ea"/>
                <a:cs typeface="+mn-cs"/>
              </a:rPr>
              <a:t>d. Data Forgery</a:t>
            </a:r>
          </a:p>
          <a:p>
            <a:pPr marL="598932" lvl="1" indent="-342900" algn="just" eaLnBrk="1" fontAlgn="auto" hangingPunct="1">
              <a:spcBef>
                <a:spcPts val="324"/>
              </a:spcBef>
              <a:spcAft>
                <a:spcPts val="0"/>
              </a:spcAft>
              <a:buFont typeface="Verdana"/>
              <a:buChar char="◦"/>
              <a:defRPr/>
            </a:pPr>
            <a:r>
              <a:rPr lang="en-US" dirty="0" err="1" smtClean="0">
                <a:ea typeface="+mn-ea"/>
              </a:rPr>
              <a:t>Kejahatan</a:t>
            </a:r>
            <a:r>
              <a:rPr lang="en-US" dirty="0" smtClean="0">
                <a:ea typeface="+mn-ea"/>
              </a:rPr>
              <a:t> yang </a:t>
            </a:r>
            <a:r>
              <a:rPr lang="en-US" dirty="0" err="1" smtClean="0">
                <a:ea typeface="+mn-ea"/>
              </a:rPr>
              <a:t>dilakukan</a:t>
            </a:r>
            <a:r>
              <a:rPr lang="en-US" dirty="0" smtClean="0">
                <a:ea typeface="+mn-ea"/>
              </a:rPr>
              <a:t> </a:t>
            </a:r>
            <a:r>
              <a:rPr lang="en-US" dirty="0" err="1" smtClean="0">
                <a:ea typeface="+mn-ea"/>
              </a:rPr>
              <a:t>dengan</a:t>
            </a:r>
            <a:r>
              <a:rPr lang="en-US" dirty="0" smtClean="0">
                <a:ea typeface="+mn-ea"/>
              </a:rPr>
              <a:t> </a:t>
            </a:r>
            <a:r>
              <a:rPr lang="en-US" dirty="0" err="1" smtClean="0">
                <a:ea typeface="+mn-ea"/>
              </a:rPr>
              <a:t>tujuan</a:t>
            </a:r>
            <a:r>
              <a:rPr lang="en-US" dirty="0" smtClean="0">
                <a:ea typeface="+mn-ea"/>
              </a:rPr>
              <a:t> </a:t>
            </a:r>
            <a:r>
              <a:rPr lang="en-US" dirty="0" err="1" smtClean="0">
                <a:ea typeface="+mn-ea"/>
              </a:rPr>
              <a:t>memalsukan</a:t>
            </a:r>
            <a:r>
              <a:rPr lang="en-US" dirty="0" smtClean="0">
                <a:ea typeface="+mn-ea"/>
              </a:rPr>
              <a:t> data </a:t>
            </a:r>
            <a:r>
              <a:rPr lang="en-US" dirty="0" err="1" smtClean="0">
                <a:ea typeface="+mn-ea"/>
              </a:rPr>
              <a:t>pada</a:t>
            </a:r>
            <a:r>
              <a:rPr lang="en-US" dirty="0" smtClean="0">
                <a:ea typeface="+mn-ea"/>
              </a:rPr>
              <a:t> </a:t>
            </a:r>
            <a:r>
              <a:rPr lang="en-US" dirty="0" err="1" smtClean="0">
                <a:ea typeface="+mn-ea"/>
              </a:rPr>
              <a:t>dokumen-dokumen</a:t>
            </a:r>
            <a:r>
              <a:rPr lang="en-US" dirty="0" smtClean="0">
                <a:ea typeface="+mn-ea"/>
              </a:rPr>
              <a:t> </a:t>
            </a:r>
            <a:r>
              <a:rPr lang="en-US" dirty="0" err="1" smtClean="0">
                <a:ea typeface="+mn-ea"/>
              </a:rPr>
              <a:t>penting</a:t>
            </a:r>
            <a:r>
              <a:rPr lang="en-US" dirty="0" smtClean="0">
                <a:ea typeface="+mn-ea"/>
              </a:rPr>
              <a:t> yang </a:t>
            </a:r>
            <a:r>
              <a:rPr lang="en-US" dirty="0" err="1" smtClean="0">
                <a:ea typeface="+mn-ea"/>
              </a:rPr>
              <a:t>ada</a:t>
            </a:r>
            <a:r>
              <a:rPr lang="en-US" dirty="0" smtClean="0">
                <a:ea typeface="+mn-ea"/>
              </a:rPr>
              <a:t> </a:t>
            </a:r>
            <a:r>
              <a:rPr lang="en-US" dirty="0" err="1" smtClean="0">
                <a:ea typeface="+mn-ea"/>
              </a:rPr>
              <a:t>di</a:t>
            </a:r>
            <a:r>
              <a:rPr lang="en-US" dirty="0" smtClean="0">
                <a:ea typeface="+mn-ea"/>
              </a:rPr>
              <a:t> internet, </a:t>
            </a:r>
            <a:r>
              <a:rPr lang="en-US" dirty="0" err="1" smtClean="0">
                <a:ea typeface="+mn-ea"/>
              </a:rPr>
              <a:t>biasanya</a:t>
            </a:r>
            <a:r>
              <a:rPr lang="en-US" dirty="0" smtClean="0">
                <a:ea typeface="+mn-ea"/>
              </a:rPr>
              <a:t> </a:t>
            </a:r>
            <a:r>
              <a:rPr lang="en-US" dirty="0" err="1" smtClean="0">
                <a:ea typeface="+mn-ea"/>
              </a:rPr>
              <a:t>dimiliki</a:t>
            </a:r>
            <a:r>
              <a:rPr lang="en-US" dirty="0" smtClean="0">
                <a:ea typeface="+mn-ea"/>
              </a:rPr>
              <a:t> </a:t>
            </a:r>
            <a:r>
              <a:rPr lang="en-US" dirty="0" err="1" smtClean="0">
                <a:ea typeface="+mn-ea"/>
              </a:rPr>
              <a:t>oleh</a:t>
            </a:r>
            <a:r>
              <a:rPr lang="en-US" dirty="0" smtClean="0">
                <a:ea typeface="+mn-ea"/>
              </a:rPr>
              <a:t> </a:t>
            </a:r>
            <a:r>
              <a:rPr lang="en-US" dirty="0" err="1" smtClean="0">
                <a:ea typeface="+mn-ea"/>
              </a:rPr>
              <a:t>institusi</a:t>
            </a:r>
            <a:r>
              <a:rPr lang="en-US" dirty="0" smtClean="0">
                <a:ea typeface="+mn-ea"/>
              </a:rPr>
              <a:t> </a:t>
            </a:r>
            <a:r>
              <a:rPr lang="en-US" dirty="0" err="1" smtClean="0">
                <a:ea typeface="+mn-ea"/>
              </a:rPr>
              <a:t>atau</a:t>
            </a:r>
            <a:r>
              <a:rPr lang="en-US" dirty="0" smtClean="0">
                <a:ea typeface="+mn-ea"/>
              </a:rPr>
              <a:t> </a:t>
            </a:r>
            <a:r>
              <a:rPr lang="en-US" dirty="0" err="1" smtClean="0">
                <a:ea typeface="+mn-ea"/>
              </a:rPr>
              <a:t>lembaga</a:t>
            </a:r>
            <a:r>
              <a:rPr lang="en-US" dirty="0" smtClean="0">
                <a:ea typeface="+mn-ea"/>
              </a:rPr>
              <a:t> yang </a:t>
            </a:r>
            <a:r>
              <a:rPr lang="en-US" dirty="0" err="1" smtClean="0">
                <a:ea typeface="+mn-ea"/>
              </a:rPr>
              <a:t>memiliki</a:t>
            </a:r>
            <a:r>
              <a:rPr lang="en-US" dirty="0" smtClean="0">
                <a:ea typeface="+mn-ea"/>
              </a:rPr>
              <a:t> </a:t>
            </a:r>
            <a:r>
              <a:rPr lang="en-US" dirty="0" err="1" smtClean="0">
                <a:ea typeface="+mn-ea"/>
              </a:rPr>
              <a:t>situs</a:t>
            </a:r>
            <a:r>
              <a:rPr lang="en-US" dirty="0" smtClean="0">
                <a:ea typeface="+mn-ea"/>
              </a:rPr>
              <a:t> </a:t>
            </a:r>
            <a:r>
              <a:rPr lang="en-US" dirty="0" err="1" smtClean="0">
                <a:ea typeface="+mn-ea"/>
              </a:rPr>
              <a:t>berbasis</a:t>
            </a:r>
            <a:r>
              <a:rPr lang="en-US" dirty="0" smtClean="0">
                <a:ea typeface="+mn-ea"/>
              </a:rPr>
              <a:t> web database.</a:t>
            </a:r>
          </a:p>
          <a:p>
            <a:pPr marL="342900" indent="-342900" algn="just" eaLnBrk="1" fontAlgn="auto" hangingPunct="1">
              <a:spcAft>
                <a:spcPts val="0"/>
              </a:spcAft>
              <a:buFont typeface="Wingdings 3"/>
              <a:buNone/>
              <a:defRPr/>
            </a:pPr>
            <a:r>
              <a:rPr lang="en-US" b="1" dirty="0" smtClean="0">
                <a:ea typeface="+mn-ea"/>
                <a:cs typeface="+mn-cs"/>
              </a:rPr>
              <a:t>e.  </a:t>
            </a:r>
            <a:r>
              <a:rPr lang="en-US" b="1" i="1" dirty="0" smtClean="0">
                <a:ea typeface="+mn-ea"/>
                <a:cs typeface="+mn-cs"/>
              </a:rPr>
              <a:t>Cyber Espionage, Sabotage and Extortion</a:t>
            </a:r>
          </a:p>
          <a:p>
            <a:pPr marL="598932" lvl="1" indent="-342900" algn="just" eaLnBrk="1" fontAlgn="auto" hangingPunct="1">
              <a:spcBef>
                <a:spcPts val="324"/>
              </a:spcBef>
              <a:spcAft>
                <a:spcPts val="0"/>
              </a:spcAft>
              <a:buFont typeface="Verdana"/>
              <a:buChar char="◦"/>
              <a:defRPr/>
            </a:pPr>
            <a:r>
              <a:rPr lang="en-US" i="1" dirty="0" smtClean="0">
                <a:ea typeface="+mn-ea"/>
              </a:rPr>
              <a:t>Cyber Espionage</a:t>
            </a:r>
            <a:r>
              <a:rPr lang="en-US" dirty="0" smtClean="0">
                <a:ea typeface="+mn-ea"/>
              </a:rPr>
              <a:t> </a:t>
            </a:r>
            <a:r>
              <a:rPr lang="en-US" dirty="0" err="1" smtClean="0">
                <a:ea typeface="+mn-ea"/>
              </a:rPr>
              <a:t>merupakan</a:t>
            </a:r>
            <a:r>
              <a:rPr lang="en-US" dirty="0" smtClean="0">
                <a:ea typeface="+mn-ea"/>
              </a:rPr>
              <a:t> </a:t>
            </a:r>
            <a:r>
              <a:rPr lang="en-US" dirty="0" err="1" smtClean="0">
                <a:ea typeface="+mn-ea"/>
              </a:rPr>
              <a:t>kejahatan</a:t>
            </a:r>
            <a:r>
              <a:rPr lang="en-US" dirty="0" smtClean="0">
                <a:ea typeface="+mn-ea"/>
              </a:rPr>
              <a:t> yang </a:t>
            </a:r>
            <a:r>
              <a:rPr lang="en-US" dirty="0" err="1" smtClean="0">
                <a:ea typeface="+mn-ea"/>
              </a:rPr>
              <a:t>memanfaaatkan</a:t>
            </a:r>
            <a:r>
              <a:rPr lang="en-US" dirty="0" smtClean="0">
                <a:ea typeface="+mn-ea"/>
              </a:rPr>
              <a:t> </a:t>
            </a:r>
            <a:r>
              <a:rPr lang="en-US" dirty="0" err="1" smtClean="0">
                <a:ea typeface="+mn-ea"/>
              </a:rPr>
              <a:t>jaringan</a:t>
            </a:r>
            <a:r>
              <a:rPr lang="en-US" dirty="0" smtClean="0">
                <a:ea typeface="+mn-ea"/>
              </a:rPr>
              <a:t> internet </a:t>
            </a:r>
            <a:r>
              <a:rPr lang="en-US" dirty="0" err="1" smtClean="0">
                <a:ea typeface="+mn-ea"/>
              </a:rPr>
              <a:t>untuk</a:t>
            </a:r>
            <a:r>
              <a:rPr lang="en-US" dirty="0" smtClean="0">
                <a:ea typeface="+mn-ea"/>
              </a:rPr>
              <a:t> </a:t>
            </a:r>
            <a:r>
              <a:rPr lang="en-US" dirty="0" err="1" smtClean="0">
                <a:ea typeface="+mn-ea"/>
              </a:rPr>
              <a:t>melakukan</a:t>
            </a:r>
            <a:r>
              <a:rPr lang="en-US" dirty="0" smtClean="0">
                <a:ea typeface="+mn-ea"/>
              </a:rPr>
              <a:t> </a:t>
            </a:r>
            <a:r>
              <a:rPr lang="en-US" dirty="0" err="1" smtClean="0">
                <a:ea typeface="+mn-ea"/>
              </a:rPr>
              <a:t>kegiatan</a:t>
            </a:r>
            <a:r>
              <a:rPr lang="en-US" dirty="0" smtClean="0">
                <a:ea typeface="+mn-ea"/>
              </a:rPr>
              <a:t> </a:t>
            </a:r>
            <a:r>
              <a:rPr lang="en-US" dirty="0" err="1" smtClean="0">
                <a:ea typeface="+mn-ea"/>
              </a:rPr>
              <a:t>mata-mata</a:t>
            </a:r>
            <a:r>
              <a:rPr lang="en-US" dirty="0" smtClean="0">
                <a:ea typeface="+mn-ea"/>
              </a:rPr>
              <a:t> </a:t>
            </a:r>
            <a:r>
              <a:rPr lang="en-US" dirty="0" err="1" smtClean="0">
                <a:ea typeface="+mn-ea"/>
              </a:rPr>
              <a:t>terhadap</a:t>
            </a:r>
            <a:r>
              <a:rPr lang="en-US" dirty="0" smtClean="0">
                <a:ea typeface="+mn-ea"/>
              </a:rPr>
              <a:t> </a:t>
            </a:r>
            <a:r>
              <a:rPr lang="en-US" dirty="0" err="1" smtClean="0">
                <a:ea typeface="+mn-ea"/>
              </a:rPr>
              <a:t>pihak</a:t>
            </a:r>
            <a:r>
              <a:rPr lang="en-US" dirty="0" smtClean="0">
                <a:ea typeface="+mn-ea"/>
              </a:rPr>
              <a:t> lain, </a:t>
            </a:r>
            <a:r>
              <a:rPr lang="en-US" dirty="0" err="1" smtClean="0">
                <a:ea typeface="+mn-ea"/>
              </a:rPr>
              <a:t>dengan</a:t>
            </a:r>
            <a:r>
              <a:rPr lang="en-US" dirty="0" smtClean="0">
                <a:ea typeface="+mn-ea"/>
              </a:rPr>
              <a:t> </a:t>
            </a:r>
            <a:r>
              <a:rPr lang="en-US" dirty="0" err="1" smtClean="0">
                <a:ea typeface="+mn-ea"/>
              </a:rPr>
              <a:t>memasuki</a:t>
            </a:r>
            <a:r>
              <a:rPr lang="en-US" dirty="0" smtClean="0">
                <a:ea typeface="+mn-ea"/>
              </a:rPr>
              <a:t> </a:t>
            </a:r>
            <a:r>
              <a:rPr lang="en-US" dirty="0" err="1" smtClean="0">
                <a:ea typeface="+mn-ea"/>
              </a:rPr>
              <a:t>sistem</a:t>
            </a:r>
            <a:r>
              <a:rPr lang="en-US" dirty="0" smtClean="0">
                <a:ea typeface="+mn-ea"/>
              </a:rPr>
              <a:t> </a:t>
            </a:r>
            <a:r>
              <a:rPr lang="en-US" dirty="0" err="1" smtClean="0">
                <a:ea typeface="+mn-ea"/>
              </a:rPr>
              <a:t>jaringan</a:t>
            </a:r>
            <a:r>
              <a:rPr lang="en-US" dirty="0" smtClean="0">
                <a:ea typeface="+mn-ea"/>
              </a:rPr>
              <a:t> </a:t>
            </a:r>
            <a:r>
              <a:rPr lang="en-US" dirty="0" err="1" smtClean="0">
                <a:ea typeface="+mn-ea"/>
              </a:rPr>
              <a:t>komputer</a:t>
            </a:r>
            <a:r>
              <a:rPr lang="en-US" dirty="0" smtClean="0">
                <a:ea typeface="+mn-ea"/>
              </a:rPr>
              <a:t> </a:t>
            </a:r>
            <a:r>
              <a:rPr lang="en-US" dirty="0" err="1" smtClean="0">
                <a:ea typeface="+mn-ea"/>
              </a:rPr>
              <a:t>pihak</a:t>
            </a:r>
            <a:r>
              <a:rPr lang="en-US" dirty="0" smtClean="0">
                <a:ea typeface="+mn-ea"/>
              </a:rPr>
              <a:t> </a:t>
            </a:r>
            <a:r>
              <a:rPr lang="en-US" dirty="0" err="1" smtClean="0">
                <a:ea typeface="+mn-ea"/>
              </a:rPr>
              <a:t>sasaran</a:t>
            </a:r>
            <a:r>
              <a:rPr lang="en-US" dirty="0" smtClean="0">
                <a:ea typeface="+mn-ea"/>
              </a:rPr>
              <a:t>.</a:t>
            </a:r>
          </a:p>
          <a:p>
            <a:pPr marL="598932" lvl="1" indent="-342900" algn="just" eaLnBrk="1" fontAlgn="auto" hangingPunct="1">
              <a:spcBef>
                <a:spcPts val="324"/>
              </a:spcBef>
              <a:spcAft>
                <a:spcPts val="0"/>
              </a:spcAft>
              <a:buFont typeface="Verdana"/>
              <a:buChar char="◦"/>
              <a:defRPr/>
            </a:pPr>
            <a:r>
              <a:rPr lang="en-US" i="1" dirty="0" smtClean="0">
                <a:ea typeface="+mn-ea"/>
              </a:rPr>
              <a:t>Sabotage</a:t>
            </a:r>
            <a:r>
              <a:rPr lang="en-US" dirty="0" smtClean="0">
                <a:ea typeface="+mn-ea"/>
              </a:rPr>
              <a:t> and </a:t>
            </a:r>
            <a:r>
              <a:rPr lang="en-US" i="1" dirty="0" smtClean="0">
                <a:ea typeface="+mn-ea"/>
              </a:rPr>
              <a:t>Extortion </a:t>
            </a:r>
            <a:r>
              <a:rPr lang="en-US" dirty="0" err="1" smtClean="0">
                <a:ea typeface="+mn-ea"/>
              </a:rPr>
              <a:t>merupakan</a:t>
            </a:r>
            <a:r>
              <a:rPr lang="en-US" dirty="0" smtClean="0">
                <a:ea typeface="+mn-ea"/>
              </a:rPr>
              <a:t> </a:t>
            </a:r>
            <a:r>
              <a:rPr lang="en-US" dirty="0" err="1" smtClean="0">
                <a:ea typeface="+mn-ea"/>
              </a:rPr>
              <a:t>jenis</a:t>
            </a:r>
            <a:r>
              <a:rPr lang="en-US" dirty="0" smtClean="0">
                <a:ea typeface="+mn-ea"/>
              </a:rPr>
              <a:t> </a:t>
            </a:r>
            <a:r>
              <a:rPr lang="en-US" dirty="0" err="1" smtClean="0">
                <a:ea typeface="+mn-ea"/>
              </a:rPr>
              <a:t>kejahatan</a:t>
            </a:r>
            <a:r>
              <a:rPr lang="en-US" dirty="0" smtClean="0">
                <a:ea typeface="+mn-ea"/>
              </a:rPr>
              <a:t> yang </a:t>
            </a:r>
            <a:r>
              <a:rPr lang="en-US" dirty="0" err="1" smtClean="0">
                <a:ea typeface="+mn-ea"/>
              </a:rPr>
              <a:t>dilakukan</a:t>
            </a:r>
            <a:r>
              <a:rPr lang="en-US" dirty="0" smtClean="0">
                <a:ea typeface="+mn-ea"/>
              </a:rPr>
              <a:t> </a:t>
            </a:r>
            <a:r>
              <a:rPr lang="en-US" dirty="0" err="1" smtClean="0">
                <a:ea typeface="+mn-ea"/>
              </a:rPr>
              <a:t>dengan</a:t>
            </a:r>
            <a:r>
              <a:rPr lang="en-US" dirty="0" smtClean="0">
                <a:ea typeface="+mn-ea"/>
              </a:rPr>
              <a:t> </a:t>
            </a:r>
            <a:r>
              <a:rPr lang="en-US" dirty="0" err="1" smtClean="0">
                <a:ea typeface="+mn-ea"/>
              </a:rPr>
              <a:t>membuat</a:t>
            </a:r>
            <a:r>
              <a:rPr lang="en-US" dirty="0" smtClean="0">
                <a:ea typeface="+mn-ea"/>
              </a:rPr>
              <a:t> </a:t>
            </a:r>
            <a:r>
              <a:rPr lang="en-US" dirty="0" err="1" smtClean="0">
                <a:ea typeface="+mn-ea"/>
              </a:rPr>
              <a:t>gangguan</a:t>
            </a:r>
            <a:r>
              <a:rPr lang="en-US" dirty="0" smtClean="0">
                <a:ea typeface="+mn-ea"/>
              </a:rPr>
              <a:t>, </a:t>
            </a:r>
            <a:r>
              <a:rPr lang="en-US" dirty="0" err="1" smtClean="0">
                <a:ea typeface="+mn-ea"/>
              </a:rPr>
              <a:t>perusakan</a:t>
            </a:r>
            <a:r>
              <a:rPr lang="en-US" dirty="0" smtClean="0">
                <a:ea typeface="+mn-ea"/>
              </a:rPr>
              <a:t> </a:t>
            </a:r>
            <a:r>
              <a:rPr lang="en-US" dirty="0" err="1" smtClean="0">
                <a:ea typeface="+mn-ea"/>
              </a:rPr>
              <a:t>atau</a:t>
            </a:r>
            <a:r>
              <a:rPr lang="en-US" dirty="0" smtClean="0">
                <a:ea typeface="+mn-ea"/>
              </a:rPr>
              <a:t> </a:t>
            </a:r>
            <a:r>
              <a:rPr lang="en-US" dirty="0" err="1" smtClean="0">
                <a:ea typeface="+mn-ea"/>
              </a:rPr>
              <a:t>penghancuran</a:t>
            </a:r>
            <a:r>
              <a:rPr lang="en-US" dirty="0" smtClean="0">
                <a:ea typeface="+mn-ea"/>
              </a:rPr>
              <a:t> </a:t>
            </a:r>
            <a:r>
              <a:rPr lang="en-US" dirty="0" err="1" smtClean="0">
                <a:ea typeface="+mn-ea"/>
              </a:rPr>
              <a:t>terhadap</a:t>
            </a:r>
            <a:r>
              <a:rPr lang="en-US" dirty="0" smtClean="0">
                <a:ea typeface="+mn-ea"/>
              </a:rPr>
              <a:t> </a:t>
            </a:r>
            <a:r>
              <a:rPr lang="en-US" dirty="0" err="1" smtClean="0">
                <a:ea typeface="+mn-ea"/>
              </a:rPr>
              <a:t>suatu</a:t>
            </a:r>
            <a:r>
              <a:rPr lang="en-US" dirty="0" smtClean="0">
                <a:ea typeface="+mn-ea"/>
              </a:rPr>
              <a:t> data, program </a:t>
            </a:r>
            <a:r>
              <a:rPr lang="en-US" dirty="0" err="1" smtClean="0">
                <a:ea typeface="+mn-ea"/>
              </a:rPr>
              <a:t>komputer</a:t>
            </a:r>
            <a:r>
              <a:rPr lang="en-US" dirty="0" smtClean="0">
                <a:ea typeface="+mn-ea"/>
              </a:rPr>
              <a:t> </a:t>
            </a:r>
            <a:r>
              <a:rPr lang="en-US" dirty="0" err="1" smtClean="0">
                <a:ea typeface="+mn-ea"/>
              </a:rPr>
              <a:t>atau</a:t>
            </a:r>
            <a:r>
              <a:rPr lang="en-US" dirty="0" smtClean="0">
                <a:ea typeface="+mn-ea"/>
              </a:rPr>
              <a:t> </a:t>
            </a:r>
            <a:r>
              <a:rPr lang="en-US" dirty="0" err="1" smtClean="0">
                <a:ea typeface="+mn-ea"/>
              </a:rPr>
              <a:t>sistem</a:t>
            </a:r>
            <a:r>
              <a:rPr lang="en-US" dirty="0" smtClean="0">
                <a:ea typeface="+mn-ea"/>
              </a:rPr>
              <a:t> </a:t>
            </a:r>
            <a:r>
              <a:rPr lang="en-US" dirty="0" err="1" smtClean="0">
                <a:ea typeface="+mn-ea"/>
              </a:rPr>
              <a:t>jaringan</a:t>
            </a:r>
            <a:r>
              <a:rPr lang="en-US" dirty="0" smtClean="0">
                <a:ea typeface="+mn-ea"/>
              </a:rPr>
              <a:t> </a:t>
            </a:r>
            <a:r>
              <a:rPr lang="en-US" dirty="0" err="1" smtClean="0">
                <a:ea typeface="+mn-ea"/>
              </a:rPr>
              <a:t>komputer</a:t>
            </a:r>
            <a:r>
              <a:rPr lang="en-US" dirty="0" smtClean="0">
                <a:ea typeface="+mn-ea"/>
              </a:rPr>
              <a:t> yang </a:t>
            </a:r>
            <a:r>
              <a:rPr lang="en-US" dirty="0" err="1" smtClean="0">
                <a:ea typeface="+mn-ea"/>
              </a:rPr>
              <a:t>terhubung</a:t>
            </a:r>
            <a:r>
              <a:rPr lang="en-US" dirty="0" smtClean="0">
                <a:ea typeface="+mn-ea"/>
              </a:rPr>
              <a:t> </a:t>
            </a:r>
            <a:r>
              <a:rPr lang="en-US" dirty="0" err="1" smtClean="0">
                <a:ea typeface="+mn-ea"/>
              </a:rPr>
              <a:t>dengan</a:t>
            </a:r>
            <a:r>
              <a:rPr lang="en-US" dirty="0" smtClean="0">
                <a:ea typeface="+mn-ea"/>
              </a:rPr>
              <a:t> internet.</a:t>
            </a:r>
          </a:p>
          <a:p>
            <a:pPr marL="365760" indent="-256032" eaLnBrk="1" fontAlgn="auto" hangingPunct="1">
              <a:spcAft>
                <a:spcPts val="0"/>
              </a:spcAft>
              <a:buFont typeface="Wingdings 3"/>
              <a:buChar char=""/>
              <a:defRPr/>
            </a:pPr>
            <a:endParaRPr lang="en-US" dirty="0">
              <a:ea typeface="+mn-ea"/>
              <a:cs typeface="+mn-cs"/>
            </a:endParaRPr>
          </a:p>
        </p:txBody>
      </p:sp>
      <p:sp>
        <p:nvSpPr>
          <p:cNvPr id="22531" name="Date Placeholder 6"/>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10312BE5-90BA-574A-9F6E-B59D280B9C33}" type="datetime1">
              <a:rPr lang="en-ID" sz="1000" smtClean="0"/>
              <a:t>11/10/18</a:t>
            </a:fld>
            <a:endParaRPr lang="en-US" sz="1000"/>
          </a:p>
        </p:txBody>
      </p:sp>
      <p:sp>
        <p:nvSpPr>
          <p:cNvPr id="22532" name="Slide Number Placeholder 7"/>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3AAB2495-CAF9-404B-9EAF-C89BDB055DA2}" type="slidenum">
              <a:rPr lang="en-US" sz="1000"/>
              <a:pPr eaLnBrk="1" hangingPunct="1"/>
              <a:t>8</a:t>
            </a:fld>
            <a:endParaRPr lang="en-US" sz="1000"/>
          </a:p>
        </p:txBody>
      </p:sp>
      <p:sp>
        <p:nvSpPr>
          <p:cNvPr id="22533" name="Footer Placeholder 8"/>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000" smtClean="0"/>
              <a:t>Faisal Syafar</a:t>
            </a:r>
            <a:endParaRPr lang="en-US" sz="1000"/>
          </a:p>
        </p:txBody>
      </p:sp>
    </p:spTree>
    <p:extLst>
      <p:ext uri="{BB962C8B-B14F-4D97-AF65-F5344CB8AC3E}">
        <p14:creationId xmlns:p14="http://schemas.microsoft.com/office/powerpoint/2010/main" val="2292270037"/>
      </p:ext>
    </p:extLst>
  </p:cSld>
  <p:clrMapOvr>
    <a:masterClrMapping/>
  </p:clrMapOvr>
  <p:transition xmlns:p14="http://schemas.microsoft.com/office/powerpoint/2010/main">
    <p:random/>
  </p:transition>
  <p:timing>
    <p:tnLst>
      <p:par>
        <p:cTn xmlns:p14="http://schemas.microsoft.com/office/powerpoint/2010/mai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066800" y="16927"/>
            <a:ext cx="7010400" cy="1143000"/>
          </a:xfrm>
        </p:spPr>
        <p:txBody>
          <a:bodyPr>
            <a:normAutofit/>
          </a:bodyPr>
          <a:lstStyle/>
          <a:p>
            <a:pPr algn="ctr" eaLnBrk="1" fontAlgn="auto" hangingPunct="1">
              <a:spcAft>
                <a:spcPts val="0"/>
              </a:spcAft>
              <a:defRPr/>
            </a:pPr>
            <a:r>
              <a:rPr lang="en-US" sz="2400" dirty="0" err="1" smtClean="0">
                <a:ea typeface="+mj-ea"/>
                <a:cs typeface="+mj-cs"/>
              </a:rPr>
              <a:t>PENANGGULANGAN</a:t>
            </a:r>
            <a:r>
              <a:rPr lang="en-US" sz="2400" dirty="0" smtClean="0">
                <a:ea typeface="+mj-ea"/>
                <a:cs typeface="+mj-cs"/>
              </a:rPr>
              <a:t> </a:t>
            </a:r>
            <a:br>
              <a:rPr lang="en-US" sz="2400" dirty="0" smtClean="0">
                <a:ea typeface="+mj-ea"/>
                <a:cs typeface="+mj-cs"/>
              </a:rPr>
            </a:br>
            <a:r>
              <a:rPr lang="en-US" sz="2400" dirty="0" smtClean="0">
                <a:ea typeface="+mj-ea"/>
                <a:cs typeface="+mj-cs"/>
              </a:rPr>
              <a:t>CYBERCRIME</a:t>
            </a:r>
            <a:endParaRPr lang="en-US" sz="2400" dirty="0">
              <a:ea typeface="+mj-ea"/>
              <a:cs typeface="+mj-cs"/>
            </a:endParaRPr>
          </a:p>
        </p:txBody>
      </p:sp>
      <p:sp>
        <p:nvSpPr>
          <p:cNvPr id="27650" name="Content Placeholder 5"/>
          <p:cNvSpPr>
            <a:spLocks noGrp="1"/>
          </p:cNvSpPr>
          <p:nvPr>
            <p:ph idx="1"/>
          </p:nvPr>
        </p:nvSpPr>
        <p:spPr>
          <a:xfrm>
            <a:off x="457200" y="1570038"/>
            <a:ext cx="8229600" cy="4525962"/>
          </a:xfrm>
        </p:spPr>
        <p:txBody>
          <a:bodyPr>
            <a:normAutofit lnSpcReduction="10000"/>
          </a:bodyPr>
          <a:lstStyle/>
          <a:p>
            <a:pPr marL="342900" indent="-342900" algn="just" eaLnBrk="1" hangingPunct="1">
              <a:buFont typeface="Wingdings 3" charset="0"/>
              <a:buNone/>
            </a:pPr>
            <a:r>
              <a:rPr lang="en-US" sz="2500" b="1">
                <a:latin typeface="Lucida Sans Unicode" charset="0"/>
              </a:rPr>
              <a:t>1. Pengamanan Sistem</a:t>
            </a:r>
          </a:p>
          <a:p>
            <a:pPr marL="598488" lvl="1" indent="-342900" algn="just" eaLnBrk="1" hangingPunct="1"/>
            <a:r>
              <a:rPr lang="en-US" sz="2100">
                <a:latin typeface="Lucida Sans Unicode" charset="0"/>
              </a:rPr>
              <a:t>Tujuan yang paling nyata dari suatu sistem keamanan adalah mencegah adanya perusakan bagian dalam sistem karena dimasuki oleh pemakai yang tidak diinginkan. Pengamanan sitem ini harus terintegrasi pada keseluruhan subsistem untuk mempersempit atau bahkan menutup adanya celah-celah unauthorised actions yang merugikan.</a:t>
            </a:r>
          </a:p>
          <a:p>
            <a:pPr marL="342900" indent="-342900" algn="just" eaLnBrk="1" hangingPunct="1">
              <a:buFont typeface="Wingdings 3" charset="0"/>
              <a:buNone/>
            </a:pPr>
            <a:r>
              <a:rPr lang="en-US" sz="2500" b="1">
                <a:latin typeface="Lucida Sans Unicode" charset="0"/>
              </a:rPr>
              <a:t>2. Penanggulangan Global</a:t>
            </a:r>
          </a:p>
          <a:p>
            <a:pPr marL="598488" lvl="1" indent="-342900" algn="just" eaLnBrk="1" hangingPunct="1"/>
            <a:r>
              <a:rPr lang="en-US" sz="2100">
                <a:latin typeface="Lucida Sans Unicode" charset="0"/>
              </a:rPr>
              <a:t>OECD (The Organization for Economic Cooperation and Development) telah merekomendasikan beberapa langkah penting yang harus dilakukan setiap negara dalam penanggulangan Cybercrime, sbb :</a:t>
            </a:r>
          </a:p>
          <a:p>
            <a:pPr marL="342900" indent="-342900" eaLnBrk="1" hangingPunct="1"/>
            <a:endParaRPr lang="en-US" sz="2500">
              <a:latin typeface="Lucida Sans Unicode" charset="0"/>
            </a:endParaRPr>
          </a:p>
        </p:txBody>
      </p:sp>
      <p:sp>
        <p:nvSpPr>
          <p:cNvPr id="27651" name="Date Placeholder 6"/>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B25DEE7E-FF96-BA4A-B5C5-4EB59BA3403B}" type="datetime1">
              <a:rPr lang="en-ID" sz="1000" smtClean="0"/>
              <a:t>11/10/18</a:t>
            </a:fld>
            <a:endParaRPr lang="en-US" sz="1000"/>
          </a:p>
        </p:txBody>
      </p:sp>
      <p:sp>
        <p:nvSpPr>
          <p:cNvPr id="27652" name="Slide Number Placeholder 7"/>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19C6B6F2-4D95-1C4D-A7B9-E2E07D16C94A}" type="slidenum">
              <a:rPr lang="en-US" sz="1000"/>
              <a:pPr eaLnBrk="1" hangingPunct="1"/>
              <a:t>80</a:t>
            </a:fld>
            <a:endParaRPr lang="en-US" sz="1000"/>
          </a:p>
        </p:txBody>
      </p:sp>
      <p:sp>
        <p:nvSpPr>
          <p:cNvPr id="27653" name="Footer Placeholder 8"/>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000" smtClean="0"/>
              <a:t>Faisal Syafar</a:t>
            </a:r>
            <a:endParaRPr lang="en-US" sz="1000"/>
          </a:p>
        </p:txBody>
      </p:sp>
    </p:spTree>
    <p:extLst>
      <p:ext uri="{BB962C8B-B14F-4D97-AF65-F5344CB8AC3E}">
        <p14:creationId xmlns:p14="http://schemas.microsoft.com/office/powerpoint/2010/main" val="1141621427"/>
      </p:ext>
    </p:extLst>
  </p:cSld>
  <p:clrMapOvr>
    <a:masterClrMapping/>
  </p:clrMapOvr>
  <p:transition xmlns:p14="http://schemas.microsoft.com/office/powerpoint/2010/main">
    <p:random/>
  </p:transition>
  <p:timing>
    <p:tnLst>
      <p:par>
        <p:cTn xmlns:p14="http://schemas.microsoft.com/office/powerpoint/2010/mai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143000" y="3867"/>
            <a:ext cx="6858000" cy="1143000"/>
          </a:xfrm>
        </p:spPr>
        <p:txBody>
          <a:bodyPr>
            <a:normAutofit/>
          </a:bodyPr>
          <a:lstStyle/>
          <a:p>
            <a:pPr algn="ctr" eaLnBrk="1" fontAlgn="auto" hangingPunct="1">
              <a:spcAft>
                <a:spcPts val="0"/>
              </a:spcAft>
              <a:defRPr/>
            </a:pPr>
            <a:r>
              <a:rPr lang="en-US" sz="2400" dirty="0" err="1" smtClean="0">
                <a:ea typeface="+mj-ea"/>
                <a:cs typeface="+mj-cs"/>
              </a:rPr>
              <a:t>PENANGGULANGAN</a:t>
            </a:r>
            <a:r>
              <a:rPr lang="en-US" sz="2400" dirty="0" smtClean="0">
                <a:ea typeface="+mj-ea"/>
                <a:cs typeface="+mj-cs"/>
              </a:rPr>
              <a:t> </a:t>
            </a:r>
            <a:br>
              <a:rPr lang="en-US" sz="2400" dirty="0" smtClean="0">
                <a:ea typeface="+mj-ea"/>
                <a:cs typeface="+mj-cs"/>
              </a:rPr>
            </a:br>
            <a:r>
              <a:rPr lang="en-US" sz="2400" dirty="0" smtClean="0">
                <a:ea typeface="+mj-ea"/>
                <a:cs typeface="+mj-cs"/>
              </a:rPr>
              <a:t>CYBERCRIME</a:t>
            </a:r>
            <a:endParaRPr lang="en-US" sz="2400" dirty="0">
              <a:ea typeface="+mj-ea"/>
              <a:cs typeface="+mj-cs"/>
            </a:endParaRPr>
          </a:p>
        </p:txBody>
      </p:sp>
      <p:sp>
        <p:nvSpPr>
          <p:cNvPr id="6" name="Content Placeholder 5"/>
          <p:cNvSpPr>
            <a:spLocks noGrp="1"/>
          </p:cNvSpPr>
          <p:nvPr>
            <p:ph idx="1"/>
          </p:nvPr>
        </p:nvSpPr>
        <p:spPr/>
        <p:txBody>
          <a:bodyPr>
            <a:normAutofit fontScale="92500"/>
          </a:bodyPr>
          <a:lstStyle/>
          <a:p>
            <a:pPr marL="514350" indent="-514350" algn="just" eaLnBrk="1" fontAlgn="auto" hangingPunct="1">
              <a:spcAft>
                <a:spcPts val="0"/>
              </a:spcAft>
              <a:buFont typeface="+mj-lt"/>
              <a:buAutoNum type="arabicPeriod" startAt="3"/>
              <a:defRPr/>
            </a:pPr>
            <a:r>
              <a:rPr lang="en-US" b="1" dirty="0" err="1" smtClean="0">
                <a:ea typeface="+mn-ea"/>
                <a:cs typeface="+mn-cs"/>
              </a:rPr>
              <a:t>Perlunya</a:t>
            </a:r>
            <a:r>
              <a:rPr lang="en-US" b="1" dirty="0" smtClean="0">
                <a:ea typeface="+mn-ea"/>
                <a:cs typeface="+mn-cs"/>
              </a:rPr>
              <a:t> </a:t>
            </a:r>
            <a:r>
              <a:rPr lang="en-US" b="1" dirty="0" err="1" smtClean="0">
                <a:ea typeface="+mn-ea"/>
                <a:cs typeface="+mn-cs"/>
              </a:rPr>
              <a:t>Cyberlaw</a:t>
            </a:r>
            <a:endParaRPr lang="en-US" b="1" dirty="0" smtClean="0">
              <a:ea typeface="+mn-ea"/>
              <a:cs typeface="+mn-cs"/>
            </a:endParaRPr>
          </a:p>
          <a:p>
            <a:pPr marL="770382" lvl="1" indent="-514350" algn="just" eaLnBrk="1" fontAlgn="auto" hangingPunct="1">
              <a:spcBef>
                <a:spcPts val="324"/>
              </a:spcBef>
              <a:spcAft>
                <a:spcPts val="0"/>
              </a:spcAft>
              <a:buFont typeface="Verdana"/>
              <a:buChar char="◦"/>
              <a:defRPr/>
            </a:pPr>
            <a:r>
              <a:rPr lang="id-ID" dirty="0" smtClean="0">
                <a:ea typeface="+mn-ea"/>
              </a:rPr>
              <a:t>C</a:t>
            </a:r>
            <a:r>
              <a:rPr lang="en-US" dirty="0" err="1" smtClean="0">
                <a:ea typeface="+mn-ea"/>
              </a:rPr>
              <a:t>ybercrime</a:t>
            </a:r>
            <a:r>
              <a:rPr lang="en-US" dirty="0" smtClean="0">
                <a:ea typeface="+mn-ea"/>
              </a:rPr>
              <a:t> </a:t>
            </a:r>
            <a:r>
              <a:rPr lang="en-US" dirty="0" err="1" smtClean="0">
                <a:ea typeface="+mn-ea"/>
              </a:rPr>
              <a:t>belum</a:t>
            </a:r>
            <a:r>
              <a:rPr lang="en-US" dirty="0" smtClean="0">
                <a:ea typeface="+mn-ea"/>
              </a:rPr>
              <a:t> </a:t>
            </a:r>
            <a:r>
              <a:rPr lang="en-US" dirty="0" err="1" smtClean="0">
                <a:ea typeface="+mn-ea"/>
              </a:rPr>
              <a:t>sepenuhnya</a:t>
            </a:r>
            <a:r>
              <a:rPr lang="en-US" dirty="0" smtClean="0">
                <a:ea typeface="+mn-ea"/>
              </a:rPr>
              <a:t> </a:t>
            </a:r>
            <a:r>
              <a:rPr lang="en-US" dirty="0" err="1" smtClean="0">
                <a:ea typeface="+mn-ea"/>
              </a:rPr>
              <a:t>terakomodasi</a:t>
            </a:r>
            <a:r>
              <a:rPr lang="en-US" dirty="0" smtClean="0">
                <a:ea typeface="+mn-ea"/>
              </a:rPr>
              <a:t> </a:t>
            </a:r>
            <a:r>
              <a:rPr lang="en-US" dirty="0" err="1" smtClean="0">
                <a:ea typeface="+mn-ea"/>
              </a:rPr>
              <a:t>dalam</a:t>
            </a:r>
            <a:r>
              <a:rPr lang="en-US" dirty="0" smtClean="0">
                <a:ea typeface="+mn-ea"/>
              </a:rPr>
              <a:t> </a:t>
            </a:r>
            <a:r>
              <a:rPr lang="en-US" dirty="0" err="1" smtClean="0">
                <a:ea typeface="+mn-ea"/>
              </a:rPr>
              <a:t>peraturan</a:t>
            </a:r>
            <a:r>
              <a:rPr lang="en-US" dirty="0" smtClean="0">
                <a:ea typeface="+mn-ea"/>
              </a:rPr>
              <a:t> / </a:t>
            </a:r>
            <a:r>
              <a:rPr lang="en-US" dirty="0" err="1" smtClean="0">
                <a:ea typeface="+mn-ea"/>
              </a:rPr>
              <a:t>Undang-undang</a:t>
            </a:r>
            <a:r>
              <a:rPr lang="en-US" dirty="0" smtClean="0">
                <a:ea typeface="+mn-ea"/>
              </a:rPr>
              <a:t> yang </a:t>
            </a:r>
            <a:r>
              <a:rPr lang="en-US" dirty="0" err="1" smtClean="0">
                <a:ea typeface="+mn-ea"/>
              </a:rPr>
              <a:t>ada</a:t>
            </a:r>
            <a:r>
              <a:rPr lang="en-US" dirty="0" smtClean="0">
                <a:ea typeface="+mn-ea"/>
              </a:rPr>
              <a:t>, </a:t>
            </a:r>
            <a:r>
              <a:rPr lang="id-ID" dirty="0" smtClean="0">
                <a:ea typeface="+mn-ea"/>
              </a:rPr>
              <a:t>penting adanya</a:t>
            </a:r>
            <a:r>
              <a:rPr lang="en-US" dirty="0" smtClean="0">
                <a:ea typeface="+mn-ea"/>
              </a:rPr>
              <a:t> </a:t>
            </a:r>
            <a:r>
              <a:rPr lang="en-US" dirty="0" err="1" smtClean="0">
                <a:ea typeface="+mn-ea"/>
              </a:rPr>
              <a:t>perangkat</a:t>
            </a:r>
            <a:r>
              <a:rPr lang="en-US" dirty="0" smtClean="0">
                <a:ea typeface="+mn-ea"/>
              </a:rPr>
              <a:t> </a:t>
            </a:r>
            <a:r>
              <a:rPr lang="en-US" dirty="0" err="1" smtClean="0">
                <a:ea typeface="+mn-ea"/>
              </a:rPr>
              <a:t>hukum</a:t>
            </a:r>
            <a:r>
              <a:rPr lang="en-US" dirty="0" smtClean="0">
                <a:ea typeface="+mn-ea"/>
              </a:rPr>
              <a:t> </a:t>
            </a:r>
            <a:r>
              <a:rPr lang="en-US" dirty="0" err="1" smtClean="0">
                <a:ea typeface="+mn-ea"/>
              </a:rPr>
              <a:t>khusus</a:t>
            </a:r>
            <a:r>
              <a:rPr lang="en-US" dirty="0" smtClean="0">
                <a:ea typeface="+mn-ea"/>
              </a:rPr>
              <a:t> </a:t>
            </a:r>
            <a:r>
              <a:rPr lang="en-US" dirty="0" err="1" smtClean="0">
                <a:ea typeface="+mn-ea"/>
              </a:rPr>
              <a:t>mengingat</a:t>
            </a:r>
            <a:r>
              <a:rPr lang="en-US" dirty="0" smtClean="0">
                <a:ea typeface="+mn-ea"/>
              </a:rPr>
              <a:t> </a:t>
            </a:r>
            <a:r>
              <a:rPr lang="en-US" dirty="0" err="1" smtClean="0">
                <a:ea typeface="+mn-ea"/>
              </a:rPr>
              <a:t>karakter</a:t>
            </a:r>
            <a:r>
              <a:rPr lang="en-US" dirty="0" smtClean="0">
                <a:ea typeface="+mn-ea"/>
              </a:rPr>
              <a:t> </a:t>
            </a:r>
            <a:r>
              <a:rPr lang="en-US" dirty="0" err="1" smtClean="0">
                <a:ea typeface="+mn-ea"/>
              </a:rPr>
              <a:t>dari</a:t>
            </a:r>
            <a:r>
              <a:rPr lang="en-US" dirty="0" smtClean="0">
                <a:ea typeface="+mn-ea"/>
              </a:rPr>
              <a:t> cybercrime </a:t>
            </a:r>
            <a:r>
              <a:rPr lang="en-US" dirty="0" err="1" smtClean="0">
                <a:ea typeface="+mn-ea"/>
              </a:rPr>
              <a:t>ini</a:t>
            </a:r>
            <a:r>
              <a:rPr lang="en-US" dirty="0" smtClean="0">
                <a:ea typeface="+mn-ea"/>
              </a:rPr>
              <a:t> </a:t>
            </a:r>
            <a:r>
              <a:rPr lang="en-US" dirty="0" err="1" smtClean="0">
                <a:ea typeface="+mn-ea"/>
              </a:rPr>
              <a:t>berbeda</a:t>
            </a:r>
            <a:r>
              <a:rPr lang="en-US" dirty="0" smtClean="0">
                <a:ea typeface="+mn-ea"/>
              </a:rPr>
              <a:t> </a:t>
            </a:r>
            <a:r>
              <a:rPr lang="en-US" dirty="0" err="1" smtClean="0">
                <a:ea typeface="+mn-ea"/>
              </a:rPr>
              <a:t>dari</a:t>
            </a:r>
            <a:r>
              <a:rPr lang="en-US" dirty="0" smtClean="0">
                <a:ea typeface="+mn-ea"/>
              </a:rPr>
              <a:t> </a:t>
            </a:r>
            <a:r>
              <a:rPr lang="en-US" dirty="0" err="1" smtClean="0">
                <a:ea typeface="+mn-ea"/>
              </a:rPr>
              <a:t>kejahatan</a:t>
            </a:r>
            <a:r>
              <a:rPr lang="en-US" dirty="0" smtClean="0">
                <a:ea typeface="+mn-ea"/>
              </a:rPr>
              <a:t> </a:t>
            </a:r>
            <a:r>
              <a:rPr lang="en-US" dirty="0" err="1" smtClean="0">
                <a:ea typeface="+mn-ea"/>
              </a:rPr>
              <a:t>konvensional</a:t>
            </a:r>
            <a:r>
              <a:rPr lang="en-US" dirty="0" smtClean="0">
                <a:ea typeface="+mn-ea"/>
              </a:rPr>
              <a:t>.</a:t>
            </a:r>
            <a:endParaRPr lang="en-US" b="1" dirty="0" smtClean="0">
              <a:ea typeface="+mn-ea"/>
            </a:endParaRPr>
          </a:p>
          <a:p>
            <a:pPr marL="514350" indent="-514350" algn="just" eaLnBrk="1" fontAlgn="auto" hangingPunct="1">
              <a:spcAft>
                <a:spcPts val="0"/>
              </a:spcAft>
              <a:buFont typeface="+mj-lt"/>
              <a:buAutoNum type="arabicPeriod" startAt="3"/>
              <a:defRPr/>
            </a:pPr>
            <a:r>
              <a:rPr lang="en-US" b="1" dirty="0" err="1" smtClean="0">
                <a:ea typeface="+mn-ea"/>
                <a:cs typeface="+mn-cs"/>
              </a:rPr>
              <a:t>Perlunya</a:t>
            </a:r>
            <a:r>
              <a:rPr lang="en-US" b="1" dirty="0" smtClean="0">
                <a:ea typeface="+mn-ea"/>
                <a:cs typeface="+mn-cs"/>
              </a:rPr>
              <a:t> </a:t>
            </a:r>
            <a:r>
              <a:rPr lang="en-US" b="1" dirty="0" err="1" smtClean="0">
                <a:ea typeface="+mn-ea"/>
                <a:cs typeface="+mn-cs"/>
              </a:rPr>
              <a:t>Dukungan</a:t>
            </a:r>
            <a:r>
              <a:rPr lang="en-US" b="1" dirty="0" smtClean="0">
                <a:ea typeface="+mn-ea"/>
                <a:cs typeface="+mn-cs"/>
              </a:rPr>
              <a:t> </a:t>
            </a:r>
            <a:r>
              <a:rPr lang="en-US" b="1" dirty="0" err="1" smtClean="0">
                <a:ea typeface="+mn-ea"/>
                <a:cs typeface="+mn-cs"/>
              </a:rPr>
              <a:t>Lembaga</a:t>
            </a:r>
            <a:r>
              <a:rPr lang="en-US" b="1" dirty="0" smtClean="0">
                <a:ea typeface="+mn-ea"/>
                <a:cs typeface="+mn-cs"/>
              </a:rPr>
              <a:t> </a:t>
            </a:r>
            <a:r>
              <a:rPr lang="en-US" b="1" dirty="0" err="1" smtClean="0">
                <a:ea typeface="+mn-ea"/>
                <a:cs typeface="+mn-cs"/>
              </a:rPr>
              <a:t>Khusus</a:t>
            </a:r>
            <a:endParaRPr lang="en-US" b="1" dirty="0" smtClean="0">
              <a:ea typeface="+mn-ea"/>
              <a:cs typeface="+mn-cs"/>
            </a:endParaRPr>
          </a:p>
          <a:p>
            <a:pPr marL="770382" lvl="1" indent="-514350" algn="just" eaLnBrk="1" fontAlgn="auto" hangingPunct="1">
              <a:spcBef>
                <a:spcPts val="324"/>
              </a:spcBef>
              <a:spcAft>
                <a:spcPts val="0"/>
              </a:spcAft>
              <a:buFont typeface="Verdana"/>
              <a:buChar char="◦"/>
              <a:defRPr/>
            </a:pPr>
            <a:r>
              <a:rPr lang="en-US" dirty="0" err="1" smtClean="0">
                <a:ea typeface="+mn-ea"/>
              </a:rPr>
              <a:t>Lembaga</a:t>
            </a:r>
            <a:r>
              <a:rPr lang="en-US" dirty="0" smtClean="0">
                <a:ea typeface="+mn-ea"/>
              </a:rPr>
              <a:t> </a:t>
            </a:r>
            <a:r>
              <a:rPr lang="en-US" dirty="0" err="1" smtClean="0">
                <a:ea typeface="+mn-ea"/>
              </a:rPr>
              <a:t>ini</a:t>
            </a:r>
            <a:r>
              <a:rPr lang="en-US" dirty="0" smtClean="0">
                <a:ea typeface="+mn-ea"/>
              </a:rPr>
              <a:t> </a:t>
            </a:r>
            <a:r>
              <a:rPr lang="en-US" dirty="0" err="1" smtClean="0">
                <a:ea typeface="+mn-ea"/>
              </a:rPr>
              <a:t>diperlukan</a:t>
            </a:r>
            <a:r>
              <a:rPr lang="en-US" dirty="0" smtClean="0">
                <a:ea typeface="+mn-ea"/>
              </a:rPr>
              <a:t> </a:t>
            </a:r>
            <a:r>
              <a:rPr lang="en-US" dirty="0" err="1" smtClean="0">
                <a:ea typeface="+mn-ea"/>
              </a:rPr>
              <a:t>untuk</a:t>
            </a:r>
            <a:r>
              <a:rPr lang="en-US" dirty="0" smtClean="0">
                <a:ea typeface="+mn-ea"/>
              </a:rPr>
              <a:t> </a:t>
            </a:r>
            <a:r>
              <a:rPr lang="en-US" dirty="0" err="1" smtClean="0">
                <a:ea typeface="+mn-ea"/>
              </a:rPr>
              <a:t>memberikan</a:t>
            </a:r>
            <a:r>
              <a:rPr lang="en-US" dirty="0" smtClean="0">
                <a:ea typeface="+mn-ea"/>
              </a:rPr>
              <a:t> </a:t>
            </a:r>
            <a:r>
              <a:rPr lang="en-US" dirty="0" err="1" smtClean="0">
                <a:ea typeface="+mn-ea"/>
              </a:rPr>
              <a:t>informasi</a:t>
            </a:r>
            <a:r>
              <a:rPr lang="en-US" dirty="0" smtClean="0">
                <a:ea typeface="+mn-ea"/>
              </a:rPr>
              <a:t> </a:t>
            </a:r>
            <a:r>
              <a:rPr lang="en-US" dirty="0" err="1" smtClean="0">
                <a:ea typeface="+mn-ea"/>
              </a:rPr>
              <a:t>tentang</a:t>
            </a:r>
            <a:r>
              <a:rPr lang="en-US" dirty="0" smtClean="0">
                <a:ea typeface="+mn-ea"/>
              </a:rPr>
              <a:t> cybercrime, </a:t>
            </a:r>
            <a:r>
              <a:rPr lang="en-US" dirty="0" err="1" smtClean="0">
                <a:ea typeface="+mn-ea"/>
              </a:rPr>
              <a:t>melakukan</a:t>
            </a:r>
            <a:r>
              <a:rPr lang="en-US" dirty="0" smtClean="0">
                <a:ea typeface="+mn-ea"/>
              </a:rPr>
              <a:t> </a:t>
            </a:r>
            <a:r>
              <a:rPr lang="en-US" dirty="0" err="1" smtClean="0">
                <a:ea typeface="+mn-ea"/>
              </a:rPr>
              <a:t>sosialisasi</a:t>
            </a:r>
            <a:r>
              <a:rPr lang="en-US" dirty="0" smtClean="0">
                <a:ea typeface="+mn-ea"/>
              </a:rPr>
              <a:t> </a:t>
            </a:r>
            <a:r>
              <a:rPr lang="en-US" dirty="0" err="1" smtClean="0">
                <a:ea typeface="+mn-ea"/>
              </a:rPr>
              <a:t>secara</a:t>
            </a:r>
            <a:r>
              <a:rPr lang="en-US" dirty="0" smtClean="0">
                <a:ea typeface="+mn-ea"/>
              </a:rPr>
              <a:t> </a:t>
            </a:r>
            <a:r>
              <a:rPr lang="en-US" dirty="0" err="1" smtClean="0">
                <a:ea typeface="+mn-ea"/>
              </a:rPr>
              <a:t>intensif</a:t>
            </a:r>
            <a:r>
              <a:rPr lang="en-US" dirty="0" smtClean="0">
                <a:ea typeface="+mn-ea"/>
              </a:rPr>
              <a:t> </a:t>
            </a:r>
            <a:r>
              <a:rPr lang="en-US" dirty="0" err="1" smtClean="0">
                <a:ea typeface="+mn-ea"/>
              </a:rPr>
              <a:t>kepada</a:t>
            </a:r>
            <a:r>
              <a:rPr lang="en-US" dirty="0" smtClean="0">
                <a:ea typeface="+mn-ea"/>
              </a:rPr>
              <a:t> </a:t>
            </a:r>
            <a:r>
              <a:rPr lang="en-US" dirty="0" err="1" smtClean="0">
                <a:ea typeface="+mn-ea"/>
              </a:rPr>
              <a:t>masyarakat</a:t>
            </a:r>
            <a:r>
              <a:rPr lang="en-US" dirty="0" smtClean="0">
                <a:ea typeface="+mn-ea"/>
              </a:rPr>
              <a:t>, </a:t>
            </a:r>
            <a:r>
              <a:rPr lang="en-US" dirty="0" err="1" smtClean="0">
                <a:ea typeface="+mn-ea"/>
              </a:rPr>
              <a:t>serta</a:t>
            </a:r>
            <a:r>
              <a:rPr lang="en-US" dirty="0" smtClean="0">
                <a:ea typeface="+mn-ea"/>
              </a:rPr>
              <a:t> </a:t>
            </a:r>
            <a:r>
              <a:rPr lang="en-US" dirty="0" err="1" smtClean="0">
                <a:ea typeface="+mn-ea"/>
              </a:rPr>
              <a:t>melakukan</a:t>
            </a:r>
            <a:r>
              <a:rPr lang="en-US" dirty="0" smtClean="0">
                <a:ea typeface="+mn-ea"/>
              </a:rPr>
              <a:t> </a:t>
            </a:r>
            <a:r>
              <a:rPr lang="en-US" dirty="0" err="1" smtClean="0">
                <a:ea typeface="+mn-ea"/>
              </a:rPr>
              <a:t>riset-riset</a:t>
            </a:r>
            <a:r>
              <a:rPr lang="en-US" dirty="0" smtClean="0">
                <a:ea typeface="+mn-ea"/>
              </a:rPr>
              <a:t> </a:t>
            </a:r>
            <a:r>
              <a:rPr lang="en-US" dirty="0" err="1" smtClean="0">
                <a:ea typeface="+mn-ea"/>
              </a:rPr>
              <a:t>khusus</a:t>
            </a:r>
            <a:r>
              <a:rPr lang="en-US" dirty="0" smtClean="0">
                <a:ea typeface="+mn-ea"/>
              </a:rPr>
              <a:t> </a:t>
            </a:r>
            <a:r>
              <a:rPr lang="en-US" dirty="0" err="1" smtClean="0">
                <a:ea typeface="+mn-ea"/>
              </a:rPr>
              <a:t>dalam</a:t>
            </a:r>
            <a:r>
              <a:rPr lang="en-US" dirty="0" smtClean="0">
                <a:ea typeface="+mn-ea"/>
              </a:rPr>
              <a:t> </a:t>
            </a:r>
            <a:r>
              <a:rPr lang="en-US" dirty="0" err="1" smtClean="0">
                <a:ea typeface="+mn-ea"/>
              </a:rPr>
              <a:t>penanggulangan</a:t>
            </a:r>
            <a:r>
              <a:rPr lang="en-US" dirty="0" smtClean="0">
                <a:ea typeface="+mn-ea"/>
              </a:rPr>
              <a:t> cybercrime.</a:t>
            </a:r>
          </a:p>
          <a:p>
            <a:pPr marL="770382" lvl="1" indent="-514350" algn="just" eaLnBrk="1" fontAlgn="auto" hangingPunct="1">
              <a:spcBef>
                <a:spcPts val="324"/>
              </a:spcBef>
              <a:spcAft>
                <a:spcPts val="0"/>
              </a:spcAft>
              <a:buFont typeface="Verdana"/>
              <a:buChar char="◦"/>
              <a:defRPr/>
            </a:pPr>
            <a:r>
              <a:rPr lang="en-US" dirty="0" smtClean="0">
                <a:ea typeface="+mn-ea"/>
              </a:rPr>
              <a:t>Indonesia </a:t>
            </a:r>
            <a:r>
              <a:rPr lang="en-US" dirty="0" err="1" smtClean="0">
                <a:ea typeface="+mn-ea"/>
              </a:rPr>
              <a:t>sendiri</a:t>
            </a:r>
            <a:r>
              <a:rPr lang="en-US" dirty="0" smtClean="0">
                <a:ea typeface="+mn-ea"/>
              </a:rPr>
              <a:t> </a:t>
            </a:r>
            <a:r>
              <a:rPr lang="en-US" dirty="0" err="1" smtClean="0">
                <a:ea typeface="+mn-ea"/>
              </a:rPr>
              <a:t>sudah</a:t>
            </a:r>
            <a:r>
              <a:rPr lang="en-US" dirty="0" smtClean="0">
                <a:ea typeface="+mn-ea"/>
              </a:rPr>
              <a:t> </a:t>
            </a:r>
            <a:r>
              <a:rPr lang="en-US" dirty="0" err="1" smtClean="0">
                <a:ea typeface="+mn-ea"/>
              </a:rPr>
              <a:t>memiliki</a:t>
            </a:r>
            <a:r>
              <a:rPr lang="en-US" dirty="0" smtClean="0">
                <a:ea typeface="+mn-ea"/>
              </a:rPr>
              <a:t> </a:t>
            </a:r>
            <a:r>
              <a:rPr lang="en-US" dirty="0" err="1" smtClean="0">
                <a:ea typeface="+mn-ea"/>
              </a:rPr>
              <a:t>IDCERT</a:t>
            </a:r>
            <a:r>
              <a:rPr lang="en-US" dirty="0" smtClean="0">
                <a:ea typeface="+mn-ea"/>
              </a:rPr>
              <a:t> (Indonesia Computer Emergency Response Team) yang </a:t>
            </a:r>
            <a:r>
              <a:rPr lang="en-US" dirty="0" err="1" smtClean="0">
                <a:ea typeface="+mn-ea"/>
              </a:rPr>
              <a:t>diperlukan</a:t>
            </a:r>
            <a:r>
              <a:rPr lang="en-US" dirty="0" smtClean="0">
                <a:ea typeface="+mn-ea"/>
              </a:rPr>
              <a:t> </a:t>
            </a:r>
            <a:r>
              <a:rPr lang="en-US" dirty="0" err="1" smtClean="0">
                <a:ea typeface="+mn-ea"/>
              </a:rPr>
              <a:t>bagi</a:t>
            </a:r>
            <a:r>
              <a:rPr lang="en-US" dirty="0" smtClean="0">
                <a:ea typeface="+mn-ea"/>
              </a:rPr>
              <a:t> </a:t>
            </a:r>
            <a:r>
              <a:rPr lang="en-US" dirty="0" err="1" smtClean="0">
                <a:ea typeface="+mn-ea"/>
              </a:rPr>
              <a:t>orang-orang</a:t>
            </a:r>
            <a:r>
              <a:rPr lang="en-US" dirty="0" smtClean="0">
                <a:ea typeface="+mn-ea"/>
              </a:rPr>
              <a:t> </a:t>
            </a:r>
            <a:r>
              <a:rPr lang="en-US" dirty="0" err="1" smtClean="0">
                <a:ea typeface="+mn-ea"/>
              </a:rPr>
              <a:t>untuk</a:t>
            </a:r>
            <a:r>
              <a:rPr lang="en-US" dirty="0" smtClean="0">
                <a:ea typeface="+mn-ea"/>
              </a:rPr>
              <a:t> </a:t>
            </a:r>
            <a:r>
              <a:rPr lang="en-US" dirty="0" err="1" smtClean="0">
                <a:ea typeface="+mn-ea"/>
              </a:rPr>
              <a:t>melaporkan</a:t>
            </a:r>
            <a:r>
              <a:rPr lang="en-US" dirty="0" smtClean="0">
                <a:ea typeface="+mn-ea"/>
              </a:rPr>
              <a:t> </a:t>
            </a:r>
            <a:r>
              <a:rPr lang="en-US" dirty="0" err="1" smtClean="0">
                <a:ea typeface="+mn-ea"/>
              </a:rPr>
              <a:t>masalah-masalah</a:t>
            </a:r>
            <a:r>
              <a:rPr lang="en-US" dirty="0" smtClean="0">
                <a:ea typeface="+mn-ea"/>
              </a:rPr>
              <a:t> </a:t>
            </a:r>
            <a:r>
              <a:rPr lang="en-US" dirty="0" err="1" smtClean="0">
                <a:ea typeface="+mn-ea"/>
              </a:rPr>
              <a:t>keamanan</a:t>
            </a:r>
            <a:r>
              <a:rPr lang="en-US" dirty="0" smtClean="0">
                <a:ea typeface="+mn-ea"/>
              </a:rPr>
              <a:t> </a:t>
            </a:r>
            <a:r>
              <a:rPr lang="en-US" dirty="0" err="1" smtClean="0">
                <a:ea typeface="+mn-ea"/>
              </a:rPr>
              <a:t>komputer</a:t>
            </a:r>
            <a:r>
              <a:rPr lang="en-US" dirty="0" smtClean="0">
                <a:ea typeface="+mn-ea"/>
              </a:rPr>
              <a:t>,</a:t>
            </a:r>
          </a:p>
          <a:p>
            <a:pPr marL="365760" indent="-256032" eaLnBrk="1" fontAlgn="auto" hangingPunct="1">
              <a:spcAft>
                <a:spcPts val="0"/>
              </a:spcAft>
              <a:buFont typeface="Wingdings 3"/>
              <a:buChar char=""/>
              <a:defRPr/>
            </a:pPr>
            <a:endParaRPr lang="en-US" dirty="0">
              <a:ea typeface="+mn-ea"/>
              <a:cs typeface="+mn-cs"/>
            </a:endParaRPr>
          </a:p>
        </p:txBody>
      </p:sp>
      <p:sp>
        <p:nvSpPr>
          <p:cNvPr id="28675" name="Date Placeholder 6"/>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0E64E435-A7B6-634B-BE11-2AAFCB58DA44}" type="datetime1">
              <a:rPr lang="en-ID" sz="1000" smtClean="0"/>
              <a:t>11/10/18</a:t>
            </a:fld>
            <a:endParaRPr lang="en-US" sz="1000"/>
          </a:p>
        </p:txBody>
      </p:sp>
      <p:sp>
        <p:nvSpPr>
          <p:cNvPr id="28676" name="Slide Number Placeholder 7"/>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6C4341ED-1B32-3045-A1FB-E1D95355AFB6}" type="slidenum">
              <a:rPr lang="en-US" sz="1000"/>
              <a:pPr eaLnBrk="1" hangingPunct="1"/>
              <a:t>81</a:t>
            </a:fld>
            <a:endParaRPr lang="en-US" sz="1000"/>
          </a:p>
        </p:txBody>
      </p:sp>
      <p:sp>
        <p:nvSpPr>
          <p:cNvPr id="28677" name="Footer Placeholder 8"/>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000" smtClean="0"/>
              <a:t>Faisal Syafar</a:t>
            </a:r>
            <a:endParaRPr lang="en-US" sz="1000"/>
          </a:p>
        </p:txBody>
      </p:sp>
    </p:spTree>
    <p:extLst>
      <p:ext uri="{BB962C8B-B14F-4D97-AF65-F5344CB8AC3E}">
        <p14:creationId xmlns:p14="http://schemas.microsoft.com/office/powerpoint/2010/main" val="3746737025"/>
      </p:ext>
    </p:extLst>
  </p:cSld>
  <p:clrMapOvr>
    <a:masterClrMapping/>
  </p:clrMapOvr>
  <p:transition xmlns:p14="http://schemas.microsoft.com/office/powerpoint/2010/main">
    <p:random/>
  </p:transition>
  <p:timing>
    <p:tnLst>
      <p:par>
        <p:cTn xmlns:p14="http://schemas.microsoft.com/office/powerpoint/2010/mai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371600" y="76200"/>
            <a:ext cx="6858000" cy="990600"/>
          </a:xfrm>
        </p:spPr>
        <p:txBody>
          <a:bodyPr>
            <a:normAutofit/>
          </a:bodyPr>
          <a:lstStyle/>
          <a:p>
            <a:pPr algn="ctr" eaLnBrk="1" fontAlgn="auto" hangingPunct="1">
              <a:spcAft>
                <a:spcPts val="0"/>
              </a:spcAft>
              <a:defRPr/>
            </a:pPr>
            <a:r>
              <a:rPr lang="en-US" sz="2800" dirty="0" err="1" smtClean="0">
                <a:solidFill>
                  <a:srgbClr val="FF6600"/>
                </a:solidFill>
                <a:ea typeface="+mj-ea"/>
                <a:cs typeface="+mj-cs"/>
              </a:rPr>
              <a:t>Penanggulangan</a:t>
            </a:r>
            <a:r>
              <a:rPr lang="en-US" sz="2800" dirty="0" smtClean="0">
                <a:solidFill>
                  <a:srgbClr val="FF6600"/>
                </a:solidFill>
                <a:ea typeface="+mj-ea"/>
                <a:cs typeface="+mj-cs"/>
              </a:rPr>
              <a:t> Global </a:t>
            </a:r>
            <a:endParaRPr lang="en-US" sz="2800" dirty="0">
              <a:solidFill>
                <a:srgbClr val="FF6600"/>
              </a:solidFill>
              <a:ea typeface="+mj-ea"/>
              <a:cs typeface="+mj-cs"/>
            </a:endParaRPr>
          </a:p>
        </p:txBody>
      </p:sp>
      <p:sp>
        <p:nvSpPr>
          <p:cNvPr id="6" name="Content Placeholder 5"/>
          <p:cNvSpPr>
            <a:spLocks noGrp="1"/>
          </p:cNvSpPr>
          <p:nvPr>
            <p:ph idx="1"/>
          </p:nvPr>
        </p:nvSpPr>
        <p:spPr/>
        <p:txBody>
          <a:bodyPr>
            <a:normAutofit fontScale="85000" lnSpcReduction="20000"/>
          </a:bodyPr>
          <a:lstStyle/>
          <a:p>
            <a:pPr marL="514350" indent="-514350" algn="just" eaLnBrk="1" fontAlgn="auto" hangingPunct="1">
              <a:spcAft>
                <a:spcPts val="0"/>
              </a:spcAft>
              <a:buFont typeface="+mj-lt"/>
              <a:buAutoNum type="arabicPeriod"/>
              <a:defRPr/>
            </a:pPr>
            <a:r>
              <a:rPr lang="en-US" dirty="0" err="1" smtClean="0">
                <a:ea typeface="+mn-ea"/>
                <a:cs typeface="+mn-cs"/>
              </a:rPr>
              <a:t>Melakukan</a:t>
            </a:r>
            <a:r>
              <a:rPr lang="en-US" dirty="0" smtClean="0">
                <a:ea typeface="+mn-ea"/>
                <a:cs typeface="+mn-cs"/>
              </a:rPr>
              <a:t> </a:t>
            </a:r>
            <a:r>
              <a:rPr lang="en-US" dirty="0" err="1" smtClean="0">
                <a:ea typeface="+mn-ea"/>
                <a:cs typeface="+mn-cs"/>
              </a:rPr>
              <a:t>modernisasi</a:t>
            </a:r>
            <a:r>
              <a:rPr lang="en-US" dirty="0" smtClean="0">
                <a:ea typeface="+mn-ea"/>
                <a:cs typeface="+mn-cs"/>
              </a:rPr>
              <a:t> </a:t>
            </a:r>
            <a:r>
              <a:rPr lang="en-US" dirty="0" err="1" smtClean="0">
                <a:ea typeface="+mn-ea"/>
                <a:cs typeface="+mn-cs"/>
              </a:rPr>
              <a:t>hukum</a:t>
            </a:r>
            <a:r>
              <a:rPr lang="en-US" dirty="0" smtClean="0">
                <a:ea typeface="+mn-ea"/>
                <a:cs typeface="+mn-cs"/>
              </a:rPr>
              <a:t> </a:t>
            </a:r>
            <a:r>
              <a:rPr lang="en-US" dirty="0" err="1" smtClean="0">
                <a:ea typeface="+mn-ea"/>
                <a:cs typeface="+mn-cs"/>
              </a:rPr>
              <a:t>pidana</a:t>
            </a:r>
            <a:r>
              <a:rPr lang="en-US" dirty="0" smtClean="0">
                <a:ea typeface="+mn-ea"/>
                <a:cs typeface="+mn-cs"/>
              </a:rPr>
              <a:t> </a:t>
            </a:r>
            <a:r>
              <a:rPr lang="en-US" dirty="0" err="1" smtClean="0">
                <a:ea typeface="+mn-ea"/>
                <a:cs typeface="+mn-cs"/>
              </a:rPr>
              <a:t>nasional</a:t>
            </a:r>
            <a:r>
              <a:rPr lang="en-US" dirty="0" smtClean="0">
                <a:ea typeface="+mn-ea"/>
                <a:cs typeface="+mn-cs"/>
              </a:rPr>
              <a:t> </a:t>
            </a:r>
            <a:r>
              <a:rPr lang="en-US" dirty="0" err="1" smtClean="0">
                <a:ea typeface="+mn-ea"/>
                <a:cs typeface="+mn-cs"/>
              </a:rPr>
              <a:t>dengan</a:t>
            </a:r>
            <a:r>
              <a:rPr lang="en-US" dirty="0" smtClean="0">
                <a:ea typeface="+mn-ea"/>
                <a:cs typeface="+mn-cs"/>
              </a:rPr>
              <a:t> </a:t>
            </a:r>
            <a:r>
              <a:rPr lang="en-US" dirty="0" err="1" smtClean="0">
                <a:ea typeface="+mn-ea"/>
                <a:cs typeface="+mn-cs"/>
              </a:rPr>
              <a:t>hukum</a:t>
            </a:r>
            <a:r>
              <a:rPr lang="en-US" dirty="0" smtClean="0">
                <a:ea typeface="+mn-ea"/>
                <a:cs typeface="+mn-cs"/>
              </a:rPr>
              <a:t> </a:t>
            </a:r>
            <a:r>
              <a:rPr lang="en-US" dirty="0" err="1" smtClean="0">
                <a:ea typeface="+mn-ea"/>
                <a:cs typeface="+mn-cs"/>
              </a:rPr>
              <a:t>acaranya</a:t>
            </a:r>
            <a:r>
              <a:rPr lang="en-US" dirty="0" smtClean="0">
                <a:ea typeface="+mn-ea"/>
                <a:cs typeface="+mn-cs"/>
              </a:rPr>
              <a:t>, yang </a:t>
            </a:r>
            <a:r>
              <a:rPr lang="en-US" dirty="0" err="1" smtClean="0">
                <a:ea typeface="+mn-ea"/>
                <a:cs typeface="+mn-cs"/>
              </a:rPr>
              <a:t>diselaraskan</a:t>
            </a:r>
            <a:r>
              <a:rPr lang="en-US" dirty="0" smtClean="0">
                <a:ea typeface="+mn-ea"/>
                <a:cs typeface="+mn-cs"/>
              </a:rPr>
              <a:t> </a:t>
            </a:r>
            <a:r>
              <a:rPr lang="en-US" dirty="0" err="1" smtClean="0">
                <a:ea typeface="+mn-ea"/>
                <a:cs typeface="+mn-cs"/>
              </a:rPr>
              <a:t>dengan</a:t>
            </a:r>
            <a:r>
              <a:rPr lang="en-US" dirty="0" smtClean="0">
                <a:ea typeface="+mn-ea"/>
                <a:cs typeface="+mn-cs"/>
              </a:rPr>
              <a:t> </a:t>
            </a:r>
            <a:r>
              <a:rPr lang="en-US" dirty="0" err="1" smtClean="0">
                <a:ea typeface="+mn-ea"/>
                <a:cs typeface="+mn-cs"/>
              </a:rPr>
              <a:t>konvensi</a:t>
            </a:r>
            <a:r>
              <a:rPr lang="en-US" dirty="0" smtClean="0">
                <a:ea typeface="+mn-ea"/>
                <a:cs typeface="+mn-cs"/>
              </a:rPr>
              <a:t> </a:t>
            </a:r>
            <a:r>
              <a:rPr lang="en-US" dirty="0" err="1" smtClean="0">
                <a:ea typeface="+mn-ea"/>
                <a:cs typeface="+mn-cs"/>
              </a:rPr>
              <a:t>internasional</a:t>
            </a:r>
            <a:r>
              <a:rPr lang="en-US" dirty="0" smtClean="0">
                <a:ea typeface="+mn-ea"/>
                <a:cs typeface="+mn-cs"/>
              </a:rPr>
              <a:t>.</a:t>
            </a:r>
          </a:p>
          <a:p>
            <a:pPr marL="514350" indent="-514350" algn="just" eaLnBrk="1" fontAlgn="auto" hangingPunct="1">
              <a:spcAft>
                <a:spcPts val="0"/>
              </a:spcAft>
              <a:buFont typeface="+mj-lt"/>
              <a:buAutoNum type="arabicPeriod"/>
              <a:defRPr/>
            </a:pPr>
            <a:r>
              <a:rPr lang="en-US" dirty="0" err="1" smtClean="0">
                <a:ea typeface="+mn-ea"/>
                <a:cs typeface="+mn-cs"/>
              </a:rPr>
              <a:t>Meningkatkan</a:t>
            </a:r>
            <a:r>
              <a:rPr lang="en-US" dirty="0" smtClean="0">
                <a:ea typeface="+mn-ea"/>
                <a:cs typeface="+mn-cs"/>
              </a:rPr>
              <a:t> </a:t>
            </a:r>
            <a:r>
              <a:rPr lang="en-US" dirty="0" err="1" smtClean="0">
                <a:ea typeface="+mn-ea"/>
                <a:cs typeface="+mn-cs"/>
              </a:rPr>
              <a:t>sistem</a:t>
            </a:r>
            <a:r>
              <a:rPr lang="en-US" dirty="0" smtClean="0">
                <a:ea typeface="+mn-ea"/>
                <a:cs typeface="+mn-cs"/>
              </a:rPr>
              <a:t> </a:t>
            </a:r>
            <a:r>
              <a:rPr lang="en-US" dirty="0" err="1" smtClean="0">
                <a:ea typeface="+mn-ea"/>
                <a:cs typeface="+mn-cs"/>
              </a:rPr>
              <a:t>pengamanan</a:t>
            </a:r>
            <a:r>
              <a:rPr lang="en-US" dirty="0" smtClean="0">
                <a:ea typeface="+mn-ea"/>
                <a:cs typeface="+mn-cs"/>
              </a:rPr>
              <a:t> </a:t>
            </a:r>
            <a:r>
              <a:rPr lang="en-US" dirty="0" err="1" smtClean="0">
                <a:ea typeface="+mn-ea"/>
                <a:cs typeface="+mn-cs"/>
              </a:rPr>
              <a:t>jaringan</a:t>
            </a:r>
            <a:r>
              <a:rPr lang="en-US" dirty="0" smtClean="0">
                <a:ea typeface="+mn-ea"/>
                <a:cs typeface="+mn-cs"/>
              </a:rPr>
              <a:t> </a:t>
            </a:r>
            <a:r>
              <a:rPr lang="en-US" dirty="0" err="1" smtClean="0">
                <a:ea typeface="+mn-ea"/>
                <a:cs typeface="+mn-cs"/>
              </a:rPr>
              <a:t>komputer</a:t>
            </a:r>
            <a:r>
              <a:rPr lang="en-US" dirty="0" smtClean="0">
                <a:ea typeface="+mn-ea"/>
                <a:cs typeface="+mn-cs"/>
              </a:rPr>
              <a:t> </a:t>
            </a:r>
            <a:r>
              <a:rPr lang="en-US" dirty="0" err="1" smtClean="0">
                <a:ea typeface="+mn-ea"/>
                <a:cs typeface="+mn-cs"/>
              </a:rPr>
              <a:t>nasional</a:t>
            </a:r>
            <a:r>
              <a:rPr lang="en-US" dirty="0" smtClean="0">
                <a:ea typeface="+mn-ea"/>
                <a:cs typeface="+mn-cs"/>
              </a:rPr>
              <a:t> </a:t>
            </a:r>
            <a:r>
              <a:rPr lang="en-US" dirty="0" err="1" smtClean="0">
                <a:ea typeface="+mn-ea"/>
                <a:cs typeface="+mn-cs"/>
              </a:rPr>
              <a:t>sesuai</a:t>
            </a:r>
            <a:r>
              <a:rPr lang="en-US" dirty="0" smtClean="0">
                <a:ea typeface="+mn-ea"/>
                <a:cs typeface="+mn-cs"/>
              </a:rPr>
              <a:t> </a:t>
            </a:r>
            <a:r>
              <a:rPr lang="en-US" dirty="0" err="1" smtClean="0">
                <a:ea typeface="+mn-ea"/>
                <a:cs typeface="+mn-cs"/>
              </a:rPr>
              <a:t>standar</a:t>
            </a:r>
            <a:r>
              <a:rPr lang="en-US" dirty="0" smtClean="0">
                <a:ea typeface="+mn-ea"/>
                <a:cs typeface="+mn-cs"/>
              </a:rPr>
              <a:t> </a:t>
            </a:r>
            <a:r>
              <a:rPr lang="en-US" dirty="0" err="1" smtClean="0">
                <a:ea typeface="+mn-ea"/>
                <a:cs typeface="+mn-cs"/>
              </a:rPr>
              <a:t>internasional</a:t>
            </a:r>
            <a:r>
              <a:rPr lang="en-US" dirty="0" smtClean="0">
                <a:ea typeface="+mn-ea"/>
                <a:cs typeface="+mn-cs"/>
              </a:rPr>
              <a:t>.</a:t>
            </a:r>
          </a:p>
          <a:p>
            <a:pPr marL="514350" indent="-514350" algn="just" eaLnBrk="1" fontAlgn="auto" hangingPunct="1">
              <a:spcAft>
                <a:spcPts val="0"/>
              </a:spcAft>
              <a:buFont typeface="+mj-lt"/>
              <a:buAutoNum type="arabicPeriod"/>
              <a:defRPr/>
            </a:pPr>
            <a:r>
              <a:rPr lang="en-US" dirty="0" err="1" smtClean="0">
                <a:ea typeface="+mn-ea"/>
                <a:cs typeface="+mn-cs"/>
              </a:rPr>
              <a:t>Meningkatkan</a:t>
            </a:r>
            <a:r>
              <a:rPr lang="en-US" dirty="0" smtClean="0">
                <a:ea typeface="+mn-ea"/>
                <a:cs typeface="+mn-cs"/>
              </a:rPr>
              <a:t> </a:t>
            </a:r>
            <a:r>
              <a:rPr lang="en-US" dirty="0" err="1" smtClean="0">
                <a:ea typeface="+mn-ea"/>
                <a:cs typeface="+mn-cs"/>
              </a:rPr>
              <a:t>pemahaman</a:t>
            </a:r>
            <a:r>
              <a:rPr lang="en-US" dirty="0" smtClean="0">
                <a:ea typeface="+mn-ea"/>
                <a:cs typeface="+mn-cs"/>
              </a:rPr>
              <a:t> </a:t>
            </a:r>
            <a:r>
              <a:rPr lang="en-US" dirty="0" err="1" smtClean="0">
                <a:ea typeface="+mn-ea"/>
                <a:cs typeface="+mn-cs"/>
              </a:rPr>
              <a:t>serta</a:t>
            </a:r>
            <a:r>
              <a:rPr lang="en-US" dirty="0" smtClean="0">
                <a:ea typeface="+mn-ea"/>
                <a:cs typeface="+mn-cs"/>
              </a:rPr>
              <a:t> </a:t>
            </a:r>
            <a:r>
              <a:rPr lang="en-US" dirty="0" err="1" smtClean="0">
                <a:ea typeface="+mn-ea"/>
                <a:cs typeface="+mn-cs"/>
              </a:rPr>
              <a:t>keahlian</a:t>
            </a:r>
            <a:r>
              <a:rPr lang="en-US" dirty="0" smtClean="0">
                <a:ea typeface="+mn-ea"/>
                <a:cs typeface="+mn-cs"/>
              </a:rPr>
              <a:t> </a:t>
            </a:r>
            <a:r>
              <a:rPr lang="en-US" dirty="0" err="1" smtClean="0">
                <a:ea typeface="+mn-ea"/>
                <a:cs typeface="+mn-cs"/>
              </a:rPr>
              <a:t>aparatur</a:t>
            </a:r>
            <a:r>
              <a:rPr lang="en-US" dirty="0" smtClean="0">
                <a:ea typeface="+mn-ea"/>
                <a:cs typeface="+mn-cs"/>
              </a:rPr>
              <a:t> </a:t>
            </a:r>
            <a:r>
              <a:rPr lang="en-US" dirty="0" err="1" smtClean="0">
                <a:ea typeface="+mn-ea"/>
                <a:cs typeface="+mn-cs"/>
              </a:rPr>
              <a:t>penegak</a:t>
            </a:r>
            <a:r>
              <a:rPr lang="en-US" dirty="0" smtClean="0">
                <a:ea typeface="+mn-ea"/>
                <a:cs typeface="+mn-cs"/>
              </a:rPr>
              <a:t> </a:t>
            </a:r>
            <a:r>
              <a:rPr lang="en-US" dirty="0" err="1" smtClean="0">
                <a:ea typeface="+mn-ea"/>
                <a:cs typeface="+mn-cs"/>
              </a:rPr>
              <a:t>hukum</a:t>
            </a:r>
            <a:r>
              <a:rPr lang="en-US" dirty="0" smtClean="0">
                <a:ea typeface="+mn-ea"/>
                <a:cs typeface="+mn-cs"/>
              </a:rPr>
              <a:t> </a:t>
            </a:r>
            <a:r>
              <a:rPr lang="en-US" dirty="0" err="1" smtClean="0">
                <a:ea typeface="+mn-ea"/>
                <a:cs typeface="+mn-cs"/>
              </a:rPr>
              <a:t>mengenai</a:t>
            </a:r>
            <a:r>
              <a:rPr lang="en-US" dirty="0" smtClean="0">
                <a:ea typeface="+mn-ea"/>
                <a:cs typeface="+mn-cs"/>
              </a:rPr>
              <a:t> </a:t>
            </a:r>
            <a:r>
              <a:rPr lang="en-US" dirty="0" err="1" smtClean="0">
                <a:ea typeface="+mn-ea"/>
                <a:cs typeface="+mn-cs"/>
              </a:rPr>
              <a:t>upaya</a:t>
            </a:r>
            <a:r>
              <a:rPr lang="en-US" dirty="0" smtClean="0">
                <a:ea typeface="+mn-ea"/>
                <a:cs typeface="+mn-cs"/>
              </a:rPr>
              <a:t> </a:t>
            </a:r>
            <a:r>
              <a:rPr lang="en-US" dirty="0" err="1" smtClean="0">
                <a:ea typeface="+mn-ea"/>
                <a:cs typeface="+mn-cs"/>
              </a:rPr>
              <a:t>pencegahan</a:t>
            </a:r>
            <a:r>
              <a:rPr lang="en-US" dirty="0" smtClean="0">
                <a:ea typeface="+mn-ea"/>
                <a:cs typeface="+mn-cs"/>
              </a:rPr>
              <a:t>, </a:t>
            </a:r>
            <a:r>
              <a:rPr lang="en-US" dirty="0" err="1" smtClean="0">
                <a:ea typeface="+mn-ea"/>
                <a:cs typeface="+mn-cs"/>
              </a:rPr>
              <a:t>investigasi</a:t>
            </a:r>
            <a:r>
              <a:rPr lang="en-US" dirty="0" smtClean="0">
                <a:ea typeface="+mn-ea"/>
                <a:cs typeface="+mn-cs"/>
              </a:rPr>
              <a:t> </a:t>
            </a:r>
            <a:r>
              <a:rPr lang="en-US" dirty="0" err="1" smtClean="0">
                <a:ea typeface="+mn-ea"/>
                <a:cs typeface="+mn-cs"/>
              </a:rPr>
              <a:t>dan</a:t>
            </a:r>
            <a:r>
              <a:rPr lang="en-US" dirty="0" smtClean="0">
                <a:ea typeface="+mn-ea"/>
                <a:cs typeface="+mn-cs"/>
              </a:rPr>
              <a:t> </a:t>
            </a:r>
            <a:r>
              <a:rPr lang="en-US" dirty="0" err="1" smtClean="0">
                <a:ea typeface="+mn-ea"/>
                <a:cs typeface="+mn-cs"/>
              </a:rPr>
              <a:t>penuntutan</a:t>
            </a:r>
            <a:r>
              <a:rPr lang="en-US" dirty="0" smtClean="0">
                <a:ea typeface="+mn-ea"/>
                <a:cs typeface="+mn-cs"/>
              </a:rPr>
              <a:t> </a:t>
            </a:r>
            <a:r>
              <a:rPr lang="en-US" dirty="0" err="1" smtClean="0">
                <a:ea typeface="+mn-ea"/>
                <a:cs typeface="+mn-cs"/>
              </a:rPr>
              <a:t>perkara-perkara</a:t>
            </a:r>
            <a:r>
              <a:rPr lang="en-US" dirty="0" smtClean="0">
                <a:ea typeface="+mn-ea"/>
                <a:cs typeface="+mn-cs"/>
              </a:rPr>
              <a:t> yang </a:t>
            </a:r>
            <a:r>
              <a:rPr lang="en-US" dirty="0" err="1" smtClean="0">
                <a:ea typeface="+mn-ea"/>
                <a:cs typeface="+mn-cs"/>
              </a:rPr>
              <a:t>berhubungan</a:t>
            </a:r>
            <a:r>
              <a:rPr lang="en-US" dirty="0" smtClean="0">
                <a:ea typeface="+mn-ea"/>
                <a:cs typeface="+mn-cs"/>
              </a:rPr>
              <a:t> cybercrime.</a:t>
            </a:r>
          </a:p>
          <a:p>
            <a:pPr marL="514350" indent="-514350" algn="just" eaLnBrk="1" fontAlgn="auto" hangingPunct="1">
              <a:spcAft>
                <a:spcPts val="0"/>
              </a:spcAft>
              <a:buFont typeface="+mj-lt"/>
              <a:buAutoNum type="arabicPeriod"/>
              <a:defRPr/>
            </a:pPr>
            <a:r>
              <a:rPr lang="en-US" dirty="0" err="1" smtClean="0">
                <a:ea typeface="+mn-ea"/>
                <a:cs typeface="+mn-cs"/>
              </a:rPr>
              <a:t>Meningkatkan</a:t>
            </a:r>
            <a:r>
              <a:rPr lang="en-US" dirty="0" smtClean="0">
                <a:ea typeface="+mn-ea"/>
                <a:cs typeface="+mn-cs"/>
              </a:rPr>
              <a:t> </a:t>
            </a:r>
            <a:r>
              <a:rPr lang="en-US" dirty="0" err="1" smtClean="0">
                <a:ea typeface="+mn-ea"/>
                <a:cs typeface="+mn-cs"/>
              </a:rPr>
              <a:t>kesadaran</a:t>
            </a:r>
            <a:r>
              <a:rPr lang="en-US" dirty="0" smtClean="0">
                <a:ea typeface="+mn-ea"/>
                <a:cs typeface="+mn-cs"/>
              </a:rPr>
              <a:t> </a:t>
            </a:r>
            <a:r>
              <a:rPr lang="en-US" dirty="0" err="1" smtClean="0">
                <a:ea typeface="+mn-ea"/>
                <a:cs typeface="+mn-cs"/>
              </a:rPr>
              <a:t>warga</a:t>
            </a:r>
            <a:r>
              <a:rPr lang="en-US" dirty="0" smtClean="0">
                <a:ea typeface="+mn-ea"/>
                <a:cs typeface="+mn-cs"/>
              </a:rPr>
              <a:t> </a:t>
            </a:r>
            <a:r>
              <a:rPr lang="en-US" dirty="0" err="1" smtClean="0">
                <a:ea typeface="+mn-ea"/>
                <a:cs typeface="+mn-cs"/>
              </a:rPr>
              <a:t>negara</a:t>
            </a:r>
            <a:r>
              <a:rPr lang="en-US" dirty="0" smtClean="0">
                <a:ea typeface="+mn-ea"/>
                <a:cs typeface="+mn-cs"/>
              </a:rPr>
              <a:t> </a:t>
            </a:r>
            <a:r>
              <a:rPr lang="en-US" dirty="0" err="1" smtClean="0">
                <a:ea typeface="+mn-ea"/>
                <a:cs typeface="+mn-cs"/>
              </a:rPr>
              <a:t>mengenai</a:t>
            </a:r>
            <a:r>
              <a:rPr lang="en-US" dirty="0" smtClean="0">
                <a:ea typeface="+mn-ea"/>
                <a:cs typeface="+mn-cs"/>
              </a:rPr>
              <a:t> </a:t>
            </a:r>
            <a:r>
              <a:rPr lang="en-US" dirty="0" err="1" smtClean="0">
                <a:ea typeface="+mn-ea"/>
                <a:cs typeface="+mn-cs"/>
              </a:rPr>
              <a:t>masalah</a:t>
            </a:r>
            <a:r>
              <a:rPr lang="en-US" dirty="0" smtClean="0">
                <a:ea typeface="+mn-ea"/>
                <a:cs typeface="+mn-cs"/>
              </a:rPr>
              <a:t> cybercrime </a:t>
            </a:r>
            <a:r>
              <a:rPr lang="en-US" dirty="0" err="1" smtClean="0">
                <a:ea typeface="+mn-ea"/>
                <a:cs typeface="+mn-cs"/>
              </a:rPr>
              <a:t>serta</a:t>
            </a:r>
            <a:r>
              <a:rPr lang="en-US" dirty="0" smtClean="0">
                <a:ea typeface="+mn-ea"/>
                <a:cs typeface="+mn-cs"/>
              </a:rPr>
              <a:t> </a:t>
            </a:r>
            <a:r>
              <a:rPr lang="en-US" dirty="0" err="1" smtClean="0">
                <a:ea typeface="+mn-ea"/>
                <a:cs typeface="+mn-cs"/>
              </a:rPr>
              <a:t>pentingnya</a:t>
            </a:r>
            <a:r>
              <a:rPr lang="en-US" dirty="0" smtClean="0">
                <a:ea typeface="+mn-ea"/>
                <a:cs typeface="+mn-cs"/>
              </a:rPr>
              <a:t> </a:t>
            </a:r>
            <a:r>
              <a:rPr lang="en-US" dirty="0" err="1" smtClean="0">
                <a:ea typeface="+mn-ea"/>
                <a:cs typeface="+mn-cs"/>
              </a:rPr>
              <a:t>mencegah</a:t>
            </a:r>
            <a:r>
              <a:rPr lang="en-US" dirty="0" smtClean="0">
                <a:ea typeface="+mn-ea"/>
                <a:cs typeface="+mn-cs"/>
              </a:rPr>
              <a:t> </a:t>
            </a:r>
            <a:r>
              <a:rPr lang="en-US" dirty="0" err="1" smtClean="0">
                <a:ea typeface="+mn-ea"/>
                <a:cs typeface="+mn-cs"/>
              </a:rPr>
              <a:t>kejahatan</a:t>
            </a:r>
            <a:r>
              <a:rPr lang="en-US" dirty="0" smtClean="0">
                <a:ea typeface="+mn-ea"/>
                <a:cs typeface="+mn-cs"/>
              </a:rPr>
              <a:t> </a:t>
            </a:r>
            <a:r>
              <a:rPr lang="en-US" dirty="0" err="1" smtClean="0">
                <a:ea typeface="+mn-ea"/>
                <a:cs typeface="+mn-cs"/>
              </a:rPr>
              <a:t>tersebut</a:t>
            </a:r>
            <a:r>
              <a:rPr lang="en-US" dirty="0" smtClean="0">
                <a:ea typeface="+mn-ea"/>
                <a:cs typeface="+mn-cs"/>
              </a:rPr>
              <a:t> </a:t>
            </a:r>
            <a:r>
              <a:rPr lang="en-US" dirty="0" err="1" smtClean="0">
                <a:ea typeface="+mn-ea"/>
                <a:cs typeface="+mn-cs"/>
              </a:rPr>
              <a:t>terjadi</a:t>
            </a:r>
            <a:r>
              <a:rPr lang="en-US" dirty="0" smtClean="0">
                <a:ea typeface="+mn-ea"/>
                <a:cs typeface="+mn-cs"/>
              </a:rPr>
              <a:t>.</a:t>
            </a:r>
          </a:p>
          <a:p>
            <a:pPr marL="514350" indent="-514350" algn="just" eaLnBrk="1" fontAlgn="auto" hangingPunct="1">
              <a:spcAft>
                <a:spcPts val="0"/>
              </a:spcAft>
              <a:buFont typeface="+mj-lt"/>
              <a:buAutoNum type="arabicPeriod"/>
              <a:defRPr/>
            </a:pPr>
            <a:r>
              <a:rPr lang="en-US" dirty="0" err="1" smtClean="0">
                <a:ea typeface="+mn-ea"/>
                <a:cs typeface="+mn-cs"/>
              </a:rPr>
              <a:t>Meningkatkan</a:t>
            </a:r>
            <a:r>
              <a:rPr lang="en-US" dirty="0" smtClean="0">
                <a:ea typeface="+mn-ea"/>
                <a:cs typeface="+mn-cs"/>
              </a:rPr>
              <a:t> </a:t>
            </a:r>
            <a:r>
              <a:rPr lang="en-US" dirty="0" err="1" smtClean="0">
                <a:ea typeface="+mn-ea"/>
                <a:cs typeface="+mn-cs"/>
              </a:rPr>
              <a:t>kerjasama</a:t>
            </a:r>
            <a:r>
              <a:rPr lang="en-US" dirty="0" smtClean="0">
                <a:ea typeface="+mn-ea"/>
                <a:cs typeface="+mn-cs"/>
              </a:rPr>
              <a:t> </a:t>
            </a:r>
            <a:r>
              <a:rPr lang="en-US" dirty="0" err="1" smtClean="0">
                <a:ea typeface="+mn-ea"/>
                <a:cs typeface="+mn-cs"/>
              </a:rPr>
              <a:t>antar</a:t>
            </a:r>
            <a:r>
              <a:rPr lang="en-US" dirty="0" smtClean="0">
                <a:ea typeface="+mn-ea"/>
                <a:cs typeface="+mn-cs"/>
              </a:rPr>
              <a:t> </a:t>
            </a:r>
            <a:r>
              <a:rPr lang="en-US" dirty="0" err="1" smtClean="0">
                <a:ea typeface="+mn-ea"/>
                <a:cs typeface="+mn-cs"/>
              </a:rPr>
              <a:t>negara</a:t>
            </a:r>
            <a:r>
              <a:rPr lang="en-US" dirty="0" smtClean="0">
                <a:ea typeface="+mn-ea"/>
                <a:cs typeface="+mn-cs"/>
              </a:rPr>
              <a:t>, </a:t>
            </a:r>
            <a:r>
              <a:rPr lang="en-US" dirty="0" err="1" smtClean="0">
                <a:ea typeface="+mn-ea"/>
                <a:cs typeface="+mn-cs"/>
              </a:rPr>
              <a:t>baik</a:t>
            </a:r>
            <a:r>
              <a:rPr lang="en-US" dirty="0" smtClean="0">
                <a:ea typeface="+mn-ea"/>
                <a:cs typeface="+mn-cs"/>
              </a:rPr>
              <a:t> bilateral, regional </a:t>
            </a:r>
            <a:r>
              <a:rPr lang="en-US" dirty="0" err="1" smtClean="0">
                <a:ea typeface="+mn-ea"/>
                <a:cs typeface="+mn-cs"/>
              </a:rPr>
              <a:t>maupun</a:t>
            </a:r>
            <a:r>
              <a:rPr lang="en-US" dirty="0" smtClean="0">
                <a:ea typeface="+mn-ea"/>
                <a:cs typeface="+mn-cs"/>
              </a:rPr>
              <a:t> multilateral, </a:t>
            </a:r>
            <a:r>
              <a:rPr lang="en-US" dirty="0" err="1" smtClean="0">
                <a:ea typeface="+mn-ea"/>
                <a:cs typeface="+mn-cs"/>
              </a:rPr>
              <a:t>dalam</a:t>
            </a:r>
            <a:r>
              <a:rPr lang="en-US" dirty="0" smtClean="0">
                <a:ea typeface="+mn-ea"/>
                <a:cs typeface="+mn-cs"/>
              </a:rPr>
              <a:t> </a:t>
            </a:r>
            <a:r>
              <a:rPr lang="en-US" dirty="0" err="1" smtClean="0">
                <a:ea typeface="+mn-ea"/>
                <a:cs typeface="+mn-cs"/>
              </a:rPr>
              <a:t>upaya</a:t>
            </a:r>
            <a:r>
              <a:rPr lang="en-US" dirty="0" smtClean="0">
                <a:ea typeface="+mn-ea"/>
                <a:cs typeface="+mn-cs"/>
              </a:rPr>
              <a:t> </a:t>
            </a:r>
            <a:r>
              <a:rPr lang="en-US" dirty="0" err="1" smtClean="0">
                <a:ea typeface="+mn-ea"/>
                <a:cs typeface="+mn-cs"/>
              </a:rPr>
              <a:t>penanganan</a:t>
            </a:r>
            <a:r>
              <a:rPr lang="en-US" dirty="0" smtClean="0">
                <a:ea typeface="+mn-ea"/>
                <a:cs typeface="+mn-cs"/>
              </a:rPr>
              <a:t> cybercrime, </a:t>
            </a:r>
            <a:r>
              <a:rPr lang="en-US" dirty="0" err="1" smtClean="0">
                <a:ea typeface="+mn-ea"/>
                <a:cs typeface="+mn-cs"/>
              </a:rPr>
              <a:t>antara</a:t>
            </a:r>
            <a:r>
              <a:rPr lang="en-US" dirty="0" smtClean="0">
                <a:ea typeface="+mn-ea"/>
                <a:cs typeface="+mn-cs"/>
              </a:rPr>
              <a:t> lain </a:t>
            </a:r>
            <a:r>
              <a:rPr lang="en-US" dirty="0" err="1" smtClean="0">
                <a:ea typeface="+mn-ea"/>
                <a:cs typeface="+mn-cs"/>
              </a:rPr>
              <a:t>melalui</a:t>
            </a:r>
            <a:r>
              <a:rPr lang="en-US" dirty="0" smtClean="0">
                <a:ea typeface="+mn-ea"/>
                <a:cs typeface="+mn-cs"/>
              </a:rPr>
              <a:t> </a:t>
            </a:r>
            <a:r>
              <a:rPr lang="en-US" dirty="0" err="1" smtClean="0">
                <a:ea typeface="+mn-ea"/>
                <a:cs typeface="+mn-cs"/>
              </a:rPr>
              <a:t>perjanjian</a:t>
            </a:r>
            <a:r>
              <a:rPr lang="en-US" dirty="0" smtClean="0">
                <a:ea typeface="+mn-ea"/>
                <a:cs typeface="+mn-cs"/>
              </a:rPr>
              <a:t> </a:t>
            </a:r>
            <a:r>
              <a:rPr lang="en-US" dirty="0" err="1" smtClean="0">
                <a:ea typeface="+mn-ea"/>
                <a:cs typeface="+mn-cs"/>
              </a:rPr>
              <a:t>ekstradisi</a:t>
            </a:r>
            <a:r>
              <a:rPr lang="en-US" dirty="0" smtClean="0">
                <a:ea typeface="+mn-ea"/>
                <a:cs typeface="+mn-cs"/>
              </a:rPr>
              <a:t> </a:t>
            </a:r>
            <a:r>
              <a:rPr lang="en-US" dirty="0" err="1" smtClean="0">
                <a:ea typeface="+mn-ea"/>
                <a:cs typeface="+mn-cs"/>
              </a:rPr>
              <a:t>dan</a:t>
            </a:r>
            <a:r>
              <a:rPr lang="en-US" dirty="0" smtClean="0">
                <a:ea typeface="+mn-ea"/>
                <a:cs typeface="+mn-cs"/>
              </a:rPr>
              <a:t> mutual assistance treaties.</a:t>
            </a:r>
          </a:p>
          <a:p>
            <a:pPr marL="365760" indent="-256032" eaLnBrk="1" fontAlgn="auto" hangingPunct="1">
              <a:spcAft>
                <a:spcPts val="0"/>
              </a:spcAft>
              <a:buFont typeface="Wingdings 3"/>
              <a:buChar char=""/>
              <a:defRPr/>
            </a:pPr>
            <a:endParaRPr lang="en-US" dirty="0">
              <a:ea typeface="+mn-ea"/>
              <a:cs typeface="+mn-cs"/>
            </a:endParaRPr>
          </a:p>
        </p:txBody>
      </p:sp>
      <p:sp>
        <p:nvSpPr>
          <p:cNvPr id="29699" name="Date Placeholder 6"/>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6F493880-5F66-0F49-A405-9F6029D73D6F}" type="datetime1">
              <a:rPr lang="en-ID" sz="1000" smtClean="0"/>
              <a:t>11/10/18</a:t>
            </a:fld>
            <a:endParaRPr lang="en-US" sz="1000"/>
          </a:p>
        </p:txBody>
      </p:sp>
      <p:sp>
        <p:nvSpPr>
          <p:cNvPr id="29700" name="Slide Number Placeholder 7"/>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A7E14237-B4D7-744B-A8AE-119164D041F6}" type="slidenum">
              <a:rPr lang="en-US" sz="1000"/>
              <a:pPr eaLnBrk="1" hangingPunct="1"/>
              <a:t>82</a:t>
            </a:fld>
            <a:endParaRPr lang="en-US" sz="1000"/>
          </a:p>
        </p:txBody>
      </p:sp>
      <p:sp>
        <p:nvSpPr>
          <p:cNvPr id="29701" name="Footer Placeholder 8"/>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000" smtClean="0"/>
              <a:t>Faisal Syafar</a:t>
            </a:r>
            <a:endParaRPr lang="en-US" sz="1000"/>
          </a:p>
        </p:txBody>
      </p:sp>
    </p:spTree>
    <p:extLst>
      <p:ext uri="{BB962C8B-B14F-4D97-AF65-F5344CB8AC3E}">
        <p14:creationId xmlns:p14="http://schemas.microsoft.com/office/powerpoint/2010/main" val="3723179062"/>
      </p:ext>
    </p:extLst>
  </p:cSld>
  <p:clrMapOvr>
    <a:masterClrMapping/>
  </p:clrMapOvr>
  <p:transition xmlns:p14="http://schemas.microsoft.com/office/powerpoint/2010/main">
    <p:random/>
  </p:transition>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1066800" y="76200"/>
            <a:ext cx="7086600" cy="1143000"/>
          </a:xfrm>
        </p:spPr>
        <p:txBody>
          <a:bodyPr>
            <a:normAutofit/>
          </a:bodyPr>
          <a:lstStyle/>
          <a:p>
            <a:pPr algn="ctr" eaLnBrk="1" fontAlgn="auto" hangingPunct="1">
              <a:spcAft>
                <a:spcPts val="0"/>
              </a:spcAft>
              <a:defRPr/>
            </a:pPr>
            <a:r>
              <a:rPr lang="en-US" sz="2400" dirty="0" smtClean="0">
                <a:latin typeface="Adobe Heiti Std R" pitchFamily="34" charset="-128"/>
                <a:ea typeface="Adobe Heiti Std R" pitchFamily="34" charset="-128"/>
                <a:cs typeface="+mj-cs"/>
              </a:rPr>
              <a:t>CYBERCRIME ; </a:t>
            </a:r>
            <a:br>
              <a:rPr lang="en-US" sz="2400" dirty="0" smtClean="0">
                <a:latin typeface="Adobe Heiti Std R" pitchFamily="34" charset="-128"/>
                <a:ea typeface="Adobe Heiti Std R" pitchFamily="34" charset="-128"/>
                <a:cs typeface="+mj-cs"/>
              </a:rPr>
            </a:br>
            <a:r>
              <a:rPr lang="en-US" sz="2400" dirty="0" smtClean="0">
                <a:solidFill>
                  <a:srgbClr val="FF0000"/>
                </a:solidFill>
                <a:latin typeface="Adobe Heiti Std R" pitchFamily="34" charset="-128"/>
                <a:ea typeface="Adobe Heiti Std R" pitchFamily="34" charset="-128"/>
                <a:cs typeface="+mj-cs"/>
              </a:rPr>
              <a:t>1. JENIS AKTIFITAS</a:t>
            </a:r>
            <a:endParaRPr lang="en-US" sz="2400" dirty="0">
              <a:solidFill>
                <a:srgbClr val="FF0000"/>
              </a:solidFill>
              <a:ea typeface="+mj-ea"/>
              <a:cs typeface="+mj-cs"/>
            </a:endParaRPr>
          </a:p>
        </p:txBody>
      </p:sp>
      <p:sp>
        <p:nvSpPr>
          <p:cNvPr id="23554" name="Content Placeholder 6"/>
          <p:cNvSpPr>
            <a:spLocks noGrp="1"/>
          </p:cNvSpPr>
          <p:nvPr>
            <p:ph idx="1"/>
          </p:nvPr>
        </p:nvSpPr>
        <p:spPr>
          <a:xfrm>
            <a:off x="457200" y="1676400"/>
            <a:ext cx="8229600" cy="4419600"/>
          </a:xfrm>
        </p:spPr>
        <p:txBody>
          <a:bodyPr>
            <a:normAutofit lnSpcReduction="10000"/>
          </a:bodyPr>
          <a:lstStyle/>
          <a:p>
            <a:pPr marL="342900" indent="-342900" algn="just" eaLnBrk="1" hangingPunct="1">
              <a:lnSpc>
                <a:spcPct val="80000"/>
              </a:lnSpc>
              <a:buFont typeface="Wingdings 3" charset="0"/>
              <a:buNone/>
            </a:pPr>
            <a:r>
              <a:rPr lang="en-US" sz="2100" b="1" i="1">
                <a:latin typeface="Lucida Sans Unicode" charset="0"/>
              </a:rPr>
              <a:t>f. Cyberstalking</a:t>
            </a:r>
          </a:p>
          <a:p>
            <a:pPr marL="619125" lvl="1" indent="-342900" algn="just" eaLnBrk="1" hangingPunct="1">
              <a:lnSpc>
                <a:spcPct val="80000"/>
              </a:lnSpc>
            </a:pPr>
            <a:r>
              <a:rPr lang="en-US" sz="1800">
                <a:latin typeface="Lucida Sans Unicode" charset="0"/>
              </a:rPr>
              <a:t>Kejahatan yang dilakukan untuk mengganggu atau melecehkan seseorang dengan memanfaatkan komputer, misalnya dengan melakukan teror melalui pengiriman e-mail secara berulang-ulang tanpa disertai identitas yang jelas.</a:t>
            </a:r>
          </a:p>
          <a:p>
            <a:pPr marL="342900" indent="-342900" algn="just" eaLnBrk="1" hangingPunct="1">
              <a:lnSpc>
                <a:spcPct val="80000"/>
              </a:lnSpc>
              <a:buFont typeface="Wingdings 3" charset="0"/>
              <a:buNone/>
            </a:pPr>
            <a:r>
              <a:rPr lang="en-US" sz="2100" b="1" i="1">
                <a:latin typeface="Lucida Sans Unicode" charset="0"/>
              </a:rPr>
              <a:t>g.  Carding</a:t>
            </a:r>
          </a:p>
          <a:p>
            <a:pPr marL="619125" lvl="1" indent="-342900" algn="just" eaLnBrk="1" hangingPunct="1">
              <a:lnSpc>
                <a:spcPct val="80000"/>
              </a:lnSpc>
            </a:pPr>
            <a:r>
              <a:rPr lang="en-US" sz="1800">
                <a:latin typeface="Lucida Sans Unicode" charset="0"/>
              </a:rPr>
              <a:t>Kejahatan yang dilakukan untuk mencuri nomor kartu kredit milik orang lain dan digunakan dalam transaksi perdagangan di internet.</a:t>
            </a:r>
          </a:p>
          <a:p>
            <a:pPr marL="342900" indent="-342900" algn="just" eaLnBrk="1" hangingPunct="1">
              <a:lnSpc>
                <a:spcPct val="80000"/>
              </a:lnSpc>
              <a:buFont typeface="Wingdings 3" charset="0"/>
              <a:buNone/>
            </a:pPr>
            <a:r>
              <a:rPr lang="en-US" sz="2100" b="1" i="1">
                <a:latin typeface="Lucida Sans Unicode" charset="0"/>
              </a:rPr>
              <a:t>h.  Hacking dan Cracking</a:t>
            </a:r>
          </a:p>
          <a:p>
            <a:pPr marL="619125" lvl="1" indent="-342900" algn="just" eaLnBrk="1" hangingPunct="1">
              <a:lnSpc>
                <a:spcPct val="80000"/>
              </a:lnSpc>
            </a:pPr>
            <a:r>
              <a:rPr lang="en-US" sz="1800">
                <a:latin typeface="Lucida Sans Unicode" charset="0"/>
              </a:rPr>
              <a:t>Hacker sebenarnya memiliki konotasi yang netral, namun bila kemampuan penguasaan sistem komputer yang tinggi dari seorang hacker ini disalah-gunakan untuk hal negatif, misalnya dengan melakukan perusakan di internet maka hacker ini disebut sebagai cracker. Aktifitas cracking di internet  meliputi pembajakan account milik orang lain, pembajakan situs web, probing, penyebaran virus, hingga pelumpuhan target sasaran ( menyebabkan hang, crash).</a:t>
            </a:r>
          </a:p>
          <a:p>
            <a:pPr marL="342900" indent="-342900" eaLnBrk="1" hangingPunct="1">
              <a:lnSpc>
                <a:spcPct val="80000"/>
              </a:lnSpc>
            </a:pPr>
            <a:endParaRPr lang="en-US" sz="2100">
              <a:latin typeface="Lucida Sans Unicode" charset="0"/>
            </a:endParaRPr>
          </a:p>
        </p:txBody>
      </p:sp>
      <p:sp>
        <p:nvSpPr>
          <p:cNvPr id="23555" name="Date Placeholder 4"/>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8358AF3C-BD9D-4A46-9119-07DA068BEF33}" type="datetime1">
              <a:rPr lang="en-ID" sz="1000" smtClean="0"/>
              <a:t>11/10/18</a:t>
            </a:fld>
            <a:endParaRPr lang="en-US" sz="1000"/>
          </a:p>
        </p:txBody>
      </p:sp>
      <p:sp>
        <p:nvSpPr>
          <p:cNvPr id="23556" name="Slide Number Placeholder 7"/>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F57ECA50-A6C0-184A-B187-1450AF6450AA}" type="slidenum">
              <a:rPr lang="en-US" sz="1000"/>
              <a:pPr eaLnBrk="1" hangingPunct="1"/>
              <a:t>9</a:t>
            </a:fld>
            <a:endParaRPr lang="en-US" sz="1000"/>
          </a:p>
        </p:txBody>
      </p:sp>
      <p:sp>
        <p:nvSpPr>
          <p:cNvPr id="23557" name="Footer Placeholder 8"/>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000" smtClean="0"/>
              <a:t>Faisal Syafar</a:t>
            </a:r>
            <a:endParaRPr lang="en-US" sz="1000"/>
          </a:p>
        </p:txBody>
      </p:sp>
    </p:spTree>
    <p:extLst>
      <p:ext uri="{BB962C8B-B14F-4D97-AF65-F5344CB8AC3E}">
        <p14:creationId xmlns:p14="http://schemas.microsoft.com/office/powerpoint/2010/main" val="3896224773"/>
      </p:ext>
    </p:extLst>
  </p:cSld>
  <p:clrMapOvr>
    <a:masterClrMapping/>
  </p:clrMapOvr>
  <p:transition xmlns:p14="http://schemas.microsoft.com/office/powerpoint/2010/main">
    <p:random/>
  </p:transition>
  <p:timing>
    <p:tnLst>
      <p:par>
        <p:cTn xmlns:p14="http://schemas.microsoft.com/office/powerpoint/2010/main" id="1" dur="indefinite" restart="never" nodeType="tmRoot"/>
      </p:par>
    </p:tnLst>
  </p:timing>
</p:sld>
</file>

<file path=ppt/theme/theme1.xml><?xml version="1.0" encoding="utf-8"?>
<a:theme xmlns:a="http://schemas.openxmlformats.org/drawingml/2006/main" name="20410-palm-print-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ppttemplate</Template>
  <TotalTime>0</TotalTime>
  <Words>1502</Words>
  <Application>Microsoft Macintosh PowerPoint</Application>
  <PresentationFormat>On-screen Show (4:3)</PresentationFormat>
  <Paragraphs>349</Paragraphs>
  <Slides>82</Slides>
  <Notes>0</Notes>
  <HiddenSlides>0</HiddenSlides>
  <MMClips>0</MMClips>
  <ScaleCrop>false</ScaleCrop>
  <HeadingPairs>
    <vt:vector size="4" baseType="variant">
      <vt:variant>
        <vt:lpstr>Theme</vt:lpstr>
      </vt:variant>
      <vt:variant>
        <vt:i4>1</vt:i4>
      </vt:variant>
      <vt:variant>
        <vt:lpstr>Slide Titles</vt:lpstr>
      </vt:variant>
      <vt:variant>
        <vt:i4>82</vt:i4>
      </vt:variant>
    </vt:vector>
  </HeadingPairs>
  <TitlesOfParts>
    <vt:vector size="83" baseType="lpstr">
      <vt:lpstr>20410-palm-print-1</vt:lpstr>
      <vt:lpstr>Perkembangan Kejahatan IT</vt:lpstr>
      <vt:lpstr>Overview</vt:lpstr>
      <vt:lpstr>KEJAHATAN BIDANG TEKNOLOGI INFORMASI</vt:lpstr>
      <vt:lpstr>Karakteristik unik Kejahatan bidang TI :</vt:lpstr>
      <vt:lpstr>Kejahatan Bidang TI</vt:lpstr>
      <vt:lpstr>JENIS CYBERCRIME </vt:lpstr>
      <vt:lpstr>CYBERCRIME ;  1. JENIS AKTIFITAS</vt:lpstr>
      <vt:lpstr>CYBERCRIME ;  1. JENIS AKTIFITAS</vt:lpstr>
      <vt:lpstr>CYBERCRIME ;  1. JENIS AKTIFITAS</vt:lpstr>
      <vt:lpstr>CYBERCRIME ;  1. JENIS AKTIFITAS</vt:lpstr>
      <vt:lpstr>CYBERCRIME ;  2. MOTIF KEGIATAN</vt:lpstr>
      <vt:lpstr>CYBERCRIME ;  3. SASARAN KEJAHATAN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PENANGGULANGAN  CYBERCRIME</vt:lpstr>
      <vt:lpstr>PENANGGULANGAN  CYBERCRIME</vt:lpstr>
      <vt:lpstr>Penanggulangan Global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2015-06-03T18:34:57Z</dcterms:created>
  <dcterms:modified xsi:type="dcterms:W3CDTF">2018-11-10T01:58:43Z</dcterms:modified>
</cp:coreProperties>
</file>